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python.org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0" Type="http://schemas.openxmlformats.org/officeDocument/2006/relationships/image" Target="../media/image7.png"/><Relationship Id="rId9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Fundamentos de Python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076275"/>
            <a:ext cx="8520600" cy="3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Acerca de Python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Entornos de Desarrollo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Variables y Tipos de Datos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Operadores Aritméticos y Relacionales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Conversión entre tipos de datos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Funciones Integradas (Built-in Functions)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Ayuda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Manejo de Strings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Manejo de Listas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Manejo de Tuplas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Funciones de Usuario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Conjuntos en Python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Acerca de Python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Es un lenguaje de programación de propósito general poderoso y flexible.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Es sencillo y fácil de aprender.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Es un lenguaje de alto nivel.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Permite procesar todo tipo de estructuras de datos, tanto numericos como de texto.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Fue creado a principios de los noventa por Guido Van Rossum.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Es software libre.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Está implementado en todas las plataformas.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Archivos fuente extensión .py .ipynb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Más información: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https://www.python.org/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7275" y="3791660"/>
            <a:ext cx="2655024" cy="857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Para empezar: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833" y="1923667"/>
            <a:ext cx="3081963" cy="99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2876" y="1078867"/>
            <a:ext cx="880561" cy="844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09547" y="2922070"/>
            <a:ext cx="867219" cy="832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1700" y="4021235"/>
            <a:ext cx="2655024" cy="857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01961" y="669263"/>
            <a:ext cx="1734450" cy="832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70539" y="1581906"/>
            <a:ext cx="797270" cy="764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304946" y="2875115"/>
            <a:ext cx="928465" cy="8907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6"/>
          <p:cNvCxnSpPr>
            <a:stCxn id="73" idx="3"/>
            <a:endCxn id="74" idx="1"/>
          </p:cNvCxnSpPr>
          <p:nvPr/>
        </p:nvCxnSpPr>
        <p:spPr>
          <a:xfrm flipH="1" rot="10800000">
            <a:off x="3916796" y="1501269"/>
            <a:ext cx="886200" cy="9216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" name="Google Shape;81;p16"/>
          <p:cNvCxnSpPr>
            <a:stCxn id="73" idx="3"/>
            <a:endCxn id="75" idx="1"/>
          </p:cNvCxnSpPr>
          <p:nvPr/>
        </p:nvCxnSpPr>
        <p:spPr>
          <a:xfrm>
            <a:off x="3916796" y="2422869"/>
            <a:ext cx="892800" cy="9153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2" name="Google Shape;82;p16"/>
          <p:cNvSpPr txBox="1"/>
          <p:nvPr/>
        </p:nvSpPr>
        <p:spPr>
          <a:xfrm>
            <a:off x="4743650" y="2328375"/>
            <a:ext cx="3372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Integrated Development Environment (IDE)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4802900" y="3837363"/>
            <a:ext cx="3254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IPython notebook (Interactive Python)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10">
            <a:alphaModFix/>
          </a:blip>
          <a:srcRect b="6436" l="0" r="0" t="5990"/>
          <a:stretch/>
        </p:blipFill>
        <p:spPr>
          <a:xfrm>
            <a:off x="8137650" y="4233655"/>
            <a:ext cx="515149" cy="43278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7728775" y="4579050"/>
            <a:ext cx="13329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IPython Shell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Python Shell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361888"/>
            <a:ext cx="8520600" cy="2993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Anaconda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59050"/>
            <a:ext cx="8520601" cy="3548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Spyder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00575"/>
            <a:ext cx="8609702" cy="364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Empecemos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Fundamentos de Python Parte 1.ipynb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2400"/>
              <a:t>Fundamentos de Python Parte 2.ipynb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