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47cf08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47cf08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47cf08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47cf08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544cfd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544cfd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544cfd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544cfd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544cfd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544cfd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47cf08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47cf08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ker-curriculum.com" TargetMode="External"/><Relationship Id="rId4" Type="http://schemas.openxmlformats.org/officeDocument/2006/relationships/hyperlink" Target="https://hub.docker.com" TargetMode="External"/><Relationship Id="rId5" Type="http://schemas.openxmlformats.org/officeDocument/2006/relationships/hyperlink" Target="https://towardsdatascience.com/docker-jupyter-for-machine-learning-in-1-minute-30e1df969d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Fundamentals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Acerca de Docker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gratuito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crear entornos independientes y aislados para lanzar y desplegar sus aplicaciones. Estos entornos se les llama </a:t>
            </a:r>
            <a:r>
              <a:rPr b="1" lang="en"/>
              <a:t>contenedores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desarrollador puede ejecutar un contenedor en cualquier máquina.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¿Es Docker una máquina virtual?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Parece una máquina virtual pero la funcionalidad no es la misma.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diferencia de Docker, una máquina virtual incluirá un sistema operativo completo.  Trabajará de forma y independiente y actuará como un ordenador.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sólo comparte los recursos de la máquina anfitriona para ejecutar sus entornos.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3247"/>
            <a:ext cx="9143999" cy="4457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útiles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64825"/>
            <a:ext cx="85206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d</a:t>
            </a:r>
            <a:r>
              <a:rPr b="1" lang="en" u="sng"/>
              <a:t>ocker version</a:t>
            </a:r>
            <a:r>
              <a:rPr b="1" lang="en"/>
              <a:t> :</a:t>
            </a:r>
            <a:r>
              <a:rPr lang="en"/>
              <a:t> Ver versión instalada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docker run</a:t>
            </a:r>
            <a:r>
              <a:rPr b="1" lang="en"/>
              <a:t> </a:t>
            </a:r>
            <a:r>
              <a:rPr b="1" lang="en">
                <a:solidFill>
                  <a:srgbClr val="FF9900"/>
                </a:solidFill>
              </a:rPr>
              <a:t>hello-world</a:t>
            </a:r>
            <a:r>
              <a:rPr b="1" lang="en"/>
              <a:t> :</a:t>
            </a:r>
            <a:r>
              <a:rPr lang="en"/>
              <a:t> Ejecuta contenedor para validar que esta bien instalado docker.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d</a:t>
            </a:r>
            <a:r>
              <a:rPr b="1" lang="en" u="sng"/>
              <a:t>ocker pull</a:t>
            </a:r>
            <a:r>
              <a:rPr b="1" lang="en"/>
              <a:t> </a:t>
            </a:r>
            <a:r>
              <a:rPr b="1" lang="en">
                <a:solidFill>
                  <a:srgbClr val="FF9900"/>
                </a:solidFill>
              </a:rPr>
              <a:t>busybox</a:t>
            </a:r>
            <a:r>
              <a:rPr b="1" lang="en"/>
              <a:t> :</a:t>
            </a:r>
            <a:r>
              <a:rPr lang="en"/>
              <a:t> Extrae la imagen de busybox del registro Docker y la guarda en el sistema.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docker images</a:t>
            </a:r>
            <a:r>
              <a:rPr b="1" lang="en"/>
              <a:t> :</a:t>
            </a:r>
            <a:r>
              <a:rPr lang="en"/>
              <a:t> Ver todas las imagenes que estan en nuestro sistema.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docker ps</a:t>
            </a:r>
            <a:r>
              <a:rPr b="1" lang="en"/>
              <a:t> :</a:t>
            </a:r>
            <a:r>
              <a:rPr lang="en"/>
              <a:t> Muestra todos los contenedores corriendo en el sistema.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docker ps -a</a:t>
            </a:r>
            <a:r>
              <a:rPr b="1" lang="en"/>
              <a:t> :</a:t>
            </a:r>
            <a:r>
              <a:rPr lang="en"/>
              <a:t> Muestra todos los contenedores que se corrieron en el sistema.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útiles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435600"/>
            <a:ext cx="8520600" cy="28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docker run -it</a:t>
            </a:r>
            <a:r>
              <a:rPr b="1" lang="en"/>
              <a:t> </a:t>
            </a:r>
            <a:r>
              <a:rPr b="1" lang="en">
                <a:solidFill>
                  <a:srgbClr val="FF9900"/>
                </a:solidFill>
              </a:rPr>
              <a:t>busybox</a:t>
            </a:r>
            <a:r>
              <a:rPr b="1" lang="en"/>
              <a:t> </a:t>
            </a:r>
            <a:r>
              <a:rPr b="1" lang="en" u="sng"/>
              <a:t>sh</a:t>
            </a:r>
            <a:r>
              <a:rPr b="1" lang="en"/>
              <a:t> :</a:t>
            </a:r>
            <a:r>
              <a:rPr lang="en"/>
              <a:t> Ejecutar run con el argumento -it permite tener acceso a la terminal, lo que permite ejecutar comandos en el contenedor.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docker rm</a:t>
            </a:r>
            <a:r>
              <a:rPr b="1" lang="en"/>
              <a:t> </a:t>
            </a:r>
            <a:r>
              <a:rPr b="1" lang="en">
                <a:solidFill>
                  <a:srgbClr val="FF9900"/>
                </a:solidFill>
              </a:rPr>
              <a:t>container_id</a:t>
            </a:r>
            <a:r>
              <a:rPr b="1" lang="en"/>
              <a:t> :</a:t>
            </a:r>
            <a:r>
              <a:rPr lang="en"/>
              <a:t> Elimina el contenedor creado.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docker rm $(docker ps -a -q -f status=exited)</a:t>
            </a:r>
            <a:r>
              <a:rPr b="1" lang="en"/>
              <a:t> :</a:t>
            </a:r>
            <a:r>
              <a:rPr lang="en"/>
              <a:t> Elimina los contenedores con estado terminado.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docker container prune</a:t>
            </a:r>
            <a:r>
              <a:rPr b="1" lang="en"/>
              <a:t> </a:t>
            </a:r>
            <a:r>
              <a:rPr b="1" lang="en"/>
              <a:t>:</a:t>
            </a:r>
            <a:r>
              <a:rPr lang="en"/>
              <a:t> La </a:t>
            </a:r>
            <a:r>
              <a:rPr lang="en"/>
              <a:t>última</a:t>
            </a:r>
            <a:r>
              <a:rPr lang="en"/>
              <a:t> versión de Docker viene ya con prune que limpia los contenedores terminados.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docker rmi</a:t>
            </a:r>
            <a:r>
              <a:rPr b="1" lang="en"/>
              <a:t> </a:t>
            </a:r>
            <a:r>
              <a:rPr b="1" lang="en">
                <a:solidFill>
                  <a:srgbClr val="FF9900"/>
                </a:solidFill>
              </a:rPr>
              <a:t>image_id</a:t>
            </a:r>
            <a:r>
              <a:rPr b="1" lang="en"/>
              <a:t> :</a:t>
            </a:r>
            <a:r>
              <a:rPr lang="en"/>
              <a:t> Elimina una imagen.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Terminologia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56625" y="1050225"/>
            <a:ext cx="37857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Imágenes :</a:t>
            </a:r>
            <a:r>
              <a:rPr lang="en" sz="1400"/>
              <a:t> Imagen de la </a:t>
            </a:r>
            <a:r>
              <a:rPr lang="en" sz="1400"/>
              <a:t>aplicación</a:t>
            </a:r>
            <a:r>
              <a:rPr lang="en" sz="1400"/>
              <a:t> que forman la base de los contenedores (docker pull descarga la imagen).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Contenedores :</a:t>
            </a:r>
            <a:r>
              <a:rPr lang="en" sz="1400"/>
              <a:t> Se crean a partir de las imágenes y ejecutan la aplicación (docker run crea un contenedor).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Docker Daemon : </a:t>
            </a:r>
            <a:r>
              <a:rPr lang="en" sz="1400"/>
              <a:t>Es el servicio que ejecuta el host que administra la construcción de contenedores Docker.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Docker Client :</a:t>
            </a:r>
            <a:r>
              <a:rPr lang="en" sz="1400"/>
              <a:t> La herramienta de </a:t>
            </a:r>
            <a:r>
              <a:rPr lang="en" sz="1400"/>
              <a:t>línea</a:t>
            </a:r>
            <a:r>
              <a:rPr lang="en" sz="1400"/>
              <a:t> de comandos que </a:t>
            </a:r>
            <a:r>
              <a:rPr lang="en" sz="1400"/>
              <a:t>permite</a:t>
            </a:r>
            <a:r>
              <a:rPr lang="en" sz="1400"/>
              <a:t> al usuario interactuar con el Daemon.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Docker Hub :</a:t>
            </a:r>
            <a:r>
              <a:rPr lang="en" sz="1400"/>
              <a:t> Registro de imágenes de Docker.</a:t>
            </a:r>
            <a:endParaRPr sz="14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575" y="1235226"/>
            <a:ext cx="4642726" cy="220663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245938" y="3366075"/>
            <a:ext cx="453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High-level overview of Docker architecture</a:t>
            </a:r>
            <a:endParaRPr b="1" sz="10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https://docker-curriculum.com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https://hub.docker.com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Información del repositorio usado: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https://towardsdatascience.com/docker-jupyter-for-machine-learning-in-1-minute-30e1df969d09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