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21" r:id="rId2"/>
    <p:sldId id="422" r:id="rId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ern Swiss" id="{FD2B0C0D-84C0-42ED-88AF-E5F83906AE8B}">
          <p14:sldIdLst>
            <p14:sldId id="421"/>
            <p14:sldId id="4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8497"/>
    <a:srgbClr val="60D134"/>
    <a:srgbClr val="B9B9B9"/>
    <a:srgbClr val="31CCE8"/>
    <a:srgbClr val="118E97"/>
    <a:srgbClr val="17B1CB"/>
    <a:srgbClr val="BC873A"/>
    <a:srgbClr val="C1C139"/>
    <a:srgbClr val="A48F52"/>
    <a:srgbClr val="9C9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47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1128" y="48"/>
      </p:cViewPr>
      <p:guideLst>
        <p:guide orient="horz" pos="25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HENRIQUE COTERLI" userId="68986039-041c-441b-ae53-7b2944d09a48" providerId="ADAL" clId="{94779C33-6C44-4279-8CB6-12C9DB6C75E3}"/>
    <pc:docChg chg="delSld modSection">
      <pc:chgData name="PEDRO HENRIQUE COTERLI" userId="68986039-041c-441b-ae53-7b2944d09a48" providerId="ADAL" clId="{94779C33-6C44-4279-8CB6-12C9DB6C75E3}" dt="2024-03-14T21:28:43.501" v="6" actId="47"/>
      <pc:docMkLst>
        <pc:docMk/>
      </pc:docMkLst>
      <pc:sldChg chg="del">
        <pc:chgData name="PEDRO HENRIQUE COTERLI" userId="68986039-041c-441b-ae53-7b2944d09a48" providerId="ADAL" clId="{94779C33-6C44-4279-8CB6-12C9DB6C75E3}" dt="2024-03-14T21:28:32.009" v="0" actId="2696"/>
        <pc:sldMkLst>
          <pc:docMk/>
          <pc:sldMk cId="1907083369" sldId="259"/>
        </pc:sldMkLst>
      </pc:sldChg>
      <pc:sldChg chg="del">
        <pc:chgData name="PEDRO HENRIQUE COTERLI" userId="68986039-041c-441b-ae53-7b2944d09a48" providerId="ADAL" clId="{94779C33-6C44-4279-8CB6-12C9DB6C75E3}" dt="2024-03-14T21:28:34.714" v="1" actId="2696"/>
        <pc:sldMkLst>
          <pc:docMk/>
          <pc:sldMk cId="2535109849" sldId="379"/>
        </pc:sldMkLst>
      </pc:sldChg>
      <pc:sldChg chg="del">
        <pc:chgData name="PEDRO HENRIQUE COTERLI" userId="68986039-041c-441b-ae53-7b2944d09a48" providerId="ADAL" clId="{94779C33-6C44-4279-8CB6-12C9DB6C75E3}" dt="2024-03-14T21:28:35.598" v="2" actId="47"/>
        <pc:sldMkLst>
          <pc:docMk/>
          <pc:sldMk cId="3733880613" sldId="380"/>
        </pc:sldMkLst>
      </pc:sldChg>
      <pc:sldChg chg="del">
        <pc:chgData name="PEDRO HENRIQUE COTERLI" userId="68986039-041c-441b-ae53-7b2944d09a48" providerId="ADAL" clId="{94779C33-6C44-4279-8CB6-12C9DB6C75E3}" dt="2024-03-14T21:28:36.523" v="3" actId="47"/>
        <pc:sldMkLst>
          <pc:docMk/>
          <pc:sldMk cId="57097283" sldId="381"/>
        </pc:sldMkLst>
      </pc:sldChg>
      <pc:sldChg chg="del">
        <pc:chgData name="PEDRO HENRIQUE COTERLI" userId="68986039-041c-441b-ae53-7b2944d09a48" providerId="ADAL" clId="{94779C33-6C44-4279-8CB6-12C9DB6C75E3}" dt="2024-03-14T21:28:39.016" v="4" actId="47"/>
        <pc:sldMkLst>
          <pc:docMk/>
          <pc:sldMk cId="2385705193" sldId="417"/>
        </pc:sldMkLst>
      </pc:sldChg>
      <pc:sldChg chg="del">
        <pc:chgData name="PEDRO HENRIQUE COTERLI" userId="68986039-041c-441b-ae53-7b2944d09a48" providerId="ADAL" clId="{94779C33-6C44-4279-8CB6-12C9DB6C75E3}" dt="2024-03-14T21:28:42.491" v="5" actId="47"/>
        <pc:sldMkLst>
          <pc:docMk/>
          <pc:sldMk cId="786956589" sldId="419"/>
        </pc:sldMkLst>
      </pc:sldChg>
      <pc:sldChg chg="del">
        <pc:chgData name="PEDRO HENRIQUE COTERLI" userId="68986039-041c-441b-ae53-7b2944d09a48" providerId="ADAL" clId="{94779C33-6C44-4279-8CB6-12C9DB6C75E3}" dt="2024-03-14T21:28:43.501" v="6" actId="47"/>
        <pc:sldMkLst>
          <pc:docMk/>
          <pc:sldMk cId="3119310907" sldId="42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58B8EB65-FCB1-492D-96F1-1EEFDB36395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628B7C37-3688-416D-8869-513F3AB67D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7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8272A57C-5FAA-4E66-BDD9-A79C3D547D7C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F19303DE-3E45-4DD3-9505-92EF4803EF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02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4300" indent="-114300" algn="l" defTabSz="914400" rtl="0" eaLnBrk="1" latinLnBrk="0" hangingPunct="1">
      <a:lnSpc>
        <a:spcPct val="110000"/>
      </a:lnSpc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-114300" algn="l" defTabSz="914400" rtl="0" eaLnBrk="1" latinLnBrk="0" hangingPunct="1">
      <a:lnSpc>
        <a:spcPct val="100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429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4572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5715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58924"/>
            <a:ext cx="4866908" cy="2742289"/>
          </a:xfrm>
        </p:spPr>
        <p:txBody>
          <a:bodyPr/>
          <a:lstStyle>
            <a:lvl1pPr>
              <a:lnSpc>
                <a:spcPct val="90000"/>
              </a:lnSpc>
              <a:defRPr sz="6600" kern="100" cap="all" spc="-2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</a:t>
            </a:r>
            <a:r>
              <a:rPr lang="en-US" err="1"/>
              <a:t>slidedoc</a:t>
            </a:r>
            <a:r>
              <a:rPr lang="en-US"/>
              <a:t> title</a:t>
            </a:r>
          </a:p>
        </p:txBody>
      </p:sp>
      <p:sp>
        <p:nvSpPr>
          <p:cNvPr id="60" name="Text Placeholder 59"/>
          <p:cNvSpPr>
            <a:spLocks noGrp="1"/>
          </p:cNvSpPr>
          <p:nvPr>
            <p:ph type="body" sz="quarter" idx="10"/>
          </p:nvPr>
        </p:nvSpPr>
        <p:spPr>
          <a:xfrm>
            <a:off x="457200" y="4469450"/>
            <a:ext cx="1497013" cy="1623702"/>
          </a:xfrm>
        </p:spPr>
        <p:txBody>
          <a:bodyPr anchor="b"/>
          <a:lstStyle>
            <a:lvl1pPr>
              <a:lnSpc>
                <a:spcPct val="100000"/>
              </a:lnSpc>
              <a:defRPr sz="1300">
                <a:solidFill>
                  <a:schemeClr val="tx2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2" name="Straight Connector 61"/>
          <p:cNvCxnSpPr/>
          <p:nvPr userDrawn="1"/>
        </p:nvCxnSpPr>
        <p:spPr>
          <a:xfrm>
            <a:off x="457200" y="6178550"/>
            <a:ext cx="149719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59"/>
          <p:cNvSpPr>
            <a:spLocks noGrp="1"/>
          </p:cNvSpPr>
          <p:nvPr>
            <p:ph type="body" sz="quarter" idx="11"/>
          </p:nvPr>
        </p:nvSpPr>
        <p:spPr>
          <a:xfrm>
            <a:off x="5509344" y="5181598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59"/>
          <p:cNvSpPr>
            <a:spLocks noGrp="1"/>
          </p:cNvSpPr>
          <p:nvPr>
            <p:ph type="body" sz="quarter" idx="12"/>
          </p:nvPr>
        </p:nvSpPr>
        <p:spPr>
          <a:xfrm>
            <a:off x="7189787" y="5181598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E2699-6A33-4922-AB3B-542C88E544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73471" y="4025705"/>
            <a:ext cx="1706993" cy="53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0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210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49" name="Straight Connector 48"/>
            <p:cNvCxnSpPr/>
            <p:nvPr userDrawn="1"/>
          </p:nvCxnSpPr>
          <p:spPr>
            <a:xfrm>
              <a:off x="4572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86868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111372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130062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195439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214305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79682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2990753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363925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382907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44787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467033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32410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551276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653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635519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700896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719761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785139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80400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0" y="4572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0" y="6858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0" y="61785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0" y="64071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flipH="1">
              <a:off x="0" y="34290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4921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57200" y="497672"/>
            <a:ext cx="8229600" cy="747233"/>
          </a:xfrm>
        </p:spPr>
        <p:txBody>
          <a:bodyPr/>
          <a:lstStyle>
            <a:lvl1pPr>
              <a:defRPr kumimoji="0" lang="en-US" sz="3200" kern="1200" cap="all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410159"/>
            <a:ext cx="8229600" cy="4768391"/>
          </a:xfrm>
        </p:spPr>
        <p:txBody>
          <a:bodyPr>
            <a:normAutofit/>
          </a:bodyPr>
          <a:lstStyle>
            <a:lvl1pPr marL="342900" indent="-342900">
              <a:buClrTx/>
              <a:buSzPct val="90000"/>
              <a:buFont typeface="Wingdings" pitchFamily="2" charset="2"/>
              <a:buChar char="§"/>
              <a:defRPr sz="2400"/>
            </a:lvl1pPr>
            <a:lvl2pPr marL="742950" indent="-285750">
              <a:buClrTx/>
              <a:buSzPct val="90000"/>
              <a:buFont typeface="Arial" pitchFamily="34" charset="0"/>
              <a:buChar char="•"/>
              <a:defRPr sz="2000"/>
            </a:lvl2pPr>
            <a:lvl3pPr marL="1143000" indent="-228600">
              <a:buClrTx/>
              <a:buSzPct val="60000"/>
              <a:buFont typeface="Courier New" pitchFamily="49" charset="0"/>
              <a:buChar char="o"/>
              <a:defRPr sz="1800"/>
            </a:lvl3pPr>
            <a:lvl4pPr>
              <a:buClrTx/>
              <a:buSzPct val="50000"/>
              <a:defRPr sz="1600"/>
            </a:lvl4pPr>
            <a:lvl5pPr marL="2057400" indent="-228600">
              <a:buClrTx/>
              <a:buSzPct val="40000"/>
              <a:buFont typeface="Wingdings" pitchFamily="2" charset="2"/>
              <a:buChar char="v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9E624EB5-C5D7-42D4-B8C8-B4E09DB1FD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b="1"/>
          </a:p>
        </p:txBody>
      </p:sp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A020E031-F269-43F6-A25B-162873BA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29400"/>
            <a:ext cx="3276600" cy="228600"/>
          </a:xfrm>
        </p:spPr>
        <p:txBody>
          <a:bodyPr/>
          <a:lstStyle>
            <a:lvl1pPr eaLnBrk="1" hangingPunct="1">
              <a:defRPr sz="900" i="1" baseline="0">
                <a:latin typeface="Franklin Gothic Book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3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1"/>
          </p:nvPr>
        </p:nvSpPr>
        <p:spPr>
          <a:xfrm>
            <a:off x="3829050" y="685800"/>
            <a:ext cx="4857750" cy="122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2140347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3823494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42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5506641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44" name="Text Placeholder 33"/>
          <p:cNvSpPr>
            <a:spLocks noGrp="1"/>
          </p:cNvSpPr>
          <p:nvPr>
            <p:ph type="body" sz="quarter" idx="15" hasCustomPrompt="1"/>
          </p:nvPr>
        </p:nvSpPr>
        <p:spPr>
          <a:xfrm>
            <a:off x="7189787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26" name="Text Placeholder 33"/>
          <p:cNvSpPr>
            <a:spLocks noGrp="1"/>
          </p:cNvSpPr>
          <p:nvPr>
            <p:ph type="body" sz="quarter" idx="22" hasCustomPrompt="1"/>
          </p:nvPr>
        </p:nvSpPr>
        <p:spPr>
          <a:xfrm>
            <a:off x="2140347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27" name="Text Placeholder 33"/>
          <p:cNvSpPr>
            <a:spLocks noGrp="1"/>
          </p:cNvSpPr>
          <p:nvPr>
            <p:ph type="body" sz="quarter" idx="23" hasCustomPrompt="1"/>
          </p:nvPr>
        </p:nvSpPr>
        <p:spPr>
          <a:xfrm>
            <a:off x="3823494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28" name="Text Placeholder 33"/>
          <p:cNvSpPr>
            <a:spLocks noGrp="1"/>
          </p:cNvSpPr>
          <p:nvPr>
            <p:ph type="body" sz="quarter" idx="24" hasCustomPrompt="1"/>
          </p:nvPr>
        </p:nvSpPr>
        <p:spPr>
          <a:xfrm>
            <a:off x="5506641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29" name="Text Placeholder 33"/>
          <p:cNvSpPr>
            <a:spLocks noGrp="1"/>
          </p:cNvSpPr>
          <p:nvPr>
            <p:ph type="body" sz="quarter" idx="25" hasCustomPrompt="1"/>
          </p:nvPr>
        </p:nvSpPr>
        <p:spPr>
          <a:xfrm>
            <a:off x="7189787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2" name="Text Placeholder 33"/>
          <p:cNvSpPr>
            <a:spLocks noGrp="1"/>
          </p:cNvSpPr>
          <p:nvPr>
            <p:ph type="body" sz="quarter" idx="32" hasCustomPrompt="1"/>
          </p:nvPr>
        </p:nvSpPr>
        <p:spPr>
          <a:xfrm>
            <a:off x="2140347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3" name="Text Placeholder 33"/>
          <p:cNvSpPr>
            <a:spLocks noGrp="1"/>
          </p:cNvSpPr>
          <p:nvPr>
            <p:ph type="body" sz="quarter" idx="33" hasCustomPrompt="1"/>
          </p:nvPr>
        </p:nvSpPr>
        <p:spPr>
          <a:xfrm>
            <a:off x="3823494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4" name="Text Placeholder 33"/>
          <p:cNvSpPr>
            <a:spLocks noGrp="1"/>
          </p:cNvSpPr>
          <p:nvPr>
            <p:ph type="body" sz="quarter" idx="34" hasCustomPrompt="1"/>
          </p:nvPr>
        </p:nvSpPr>
        <p:spPr>
          <a:xfrm>
            <a:off x="5506641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5" name="Text Placeholder 33"/>
          <p:cNvSpPr>
            <a:spLocks noGrp="1"/>
          </p:cNvSpPr>
          <p:nvPr>
            <p:ph type="body" sz="quarter" idx="35" hasCustomPrompt="1"/>
          </p:nvPr>
        </p:nvSpPr>
        <p:spPr>
          <a:xfrm>
            <a:off x="7189787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6" name="Text Placeholder 33"/>
          <p:cNvSpPr>
            <a:spLocks noGrp="1"/>
          </p:cNvSpPr>
          <p:nvPr>
            <p:ph type="body" sz="quarter" idx="36" hasCustomPrompt="1"/>
          </p:nvPr>
        </p:nvSpPr>
        <p:spPr>
          <a:xfrm>
            <a:off x="457200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77" name="Text Placeholder 33"/>
          <p:cNvSpPr>
            <a:spLocks noGrp="1"/>
          </p:cNvSpPr>
          <p:nvPr>
            <p:ph type="body" sz="quarter" idx="37" hasCustomPrompt="1"/>
          </p:nvPr>
        </p:nvSpPr>
        <p:spPr>
          <a:xfrm>
            <a:off x="2140347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78" name="Text Placeholder 33"/>
          <p:cNvSpPr>
            <a:spLocks noGrp="1"/>
          </p:cNvSpPr>
          <p:nvPr>
            <p:ph type="body" sz="quarter" idx="38" hasCustomPrompt="1"/>
          </p:nvPr>
        </p:nvSpPr>
        <p:spPr>
          <a:xfrm>
            <a:off x="3823494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79" name="Text Placeholder 33"/>
          <p:cNvSpPr>
            <a:spLocks noGrp="1"/>
          </p:cNvSpPr>
          <p:nvPr>
            <p:ph type="body" sz="quarter" idx="39" hasCustomPrompt="1"/>
          </p:nvPr>
        </p:nvSpPr>
        <p:spPr>
          <a:xfrm>
            <a:off x="5506641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80" name="Text Placeholder 33"/>
          <p:cNvSpPr>
            <a:spLocks noGrp="1"/>
          </p:cNvSpPr>
          <p:nvPr>
            <p:ph type="body" sz="quarter" idx="40" hasCustomPrompt="1"/>
          </p:nvPr>
        </p:nvSpPr>
        <p:spPr>
          <a:xfrm>
            <a:off x="7189787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41977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03323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+ hal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1301262" y="3429000"/>
            <a:ext cx="232175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92806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al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485921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83775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5" y="685800"/>
            <a:ext cx="2321755" cy="5492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0"/>
          </p:nvPr>
        </p:nvSpPr>
        <p:spPr>
          <a:xfrm>
            <a:off x="6353908" y="685800"/>
            <a:ext cx="2332892" cy="5492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273749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al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232175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181193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al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232175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1301262" y="3429000"/>
            <a:ext cx="232175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32792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407150"/>
            <a:ext cx="75828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74890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All Click To Edit Master Title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9078" y="685800"/>
            <a:ext cx="4857722" cy="5492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More</a:t>
            </a:r>
          </a:p>
          <a:p>
            <a:pPr lvl="8"/>
            <a:r>
              <a:rPr lang="en-US"/>
              <a:t>More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457200" y="460057"/>
            <a:ext cx="318205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 userDrawn="1"/>
        </p:nvCxnSpPr>
        <p:spPr>
          <a:xfrm>
            <a:off x="3829078" y="460057"/>
            <a:ext cx="485772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 userDrawn="1"/>
        </p:nvSpPr>
        <p:spPr>
          <a:xfrm>
            <a:off x="8561766" y="6397715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2385CB4A-7E96-44CA-B116-B71B544B697D}" type="slidenum">
              <a:rPr lang="en-US" sz="800" smtClean="0">
                <a:solidFill>
                  <a:schemeClr val="bg2"/>
                </a:solidFill>
              </a:rPr>
              <a:pPr algn="r"/>
              <a:t>‹nº›</a:t>
            </a:fld>
            <a:endParaRPr lang="en-US" sz="800">
              <a:solidFill>
                <a:schemeClr val="bg2"/>
              </a:solidFill>
            </a:endParaRPr>
          </a:p>
        </p:txBody>
      </p:sp>
      <p:sp>
        <p:nvSpPr>
          <p:cNvPr id="117" name="TextBox 116"/>
          <p:cNvSpPr txBox="1"/>
          <p:nvPr userDrawn="1"/>
        </p:nvSpPr>
        <p:spPr>
          <a:xfrm>
            <a:off x="8331889" y="6397715"/>
            <a:ext cx="2404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>
                <a:solidFill>
                  <a:schemeClr val="bg2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7281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6" r:id="rId4"/>
    <p:sldLayoutId id="2147483658" r:id="rId5"/>
    <p:sldLayoutId id="2147483650" r:id="rId6"/>
    <p:sldLayoutId id="2147483657" r:id="rId7"/>
    <p:sldLayoutId id="2147483659" r:id="rId8"/>
    <p:sldLayoutId id="2147483654" r:id="rId9"/>
    <p:sldLayoutId id="2147483660" r:id="rId10"/>
    <p:sldLayoutId id="2147483655" r:id="rId11"/>
    <p:sldLayoutId id="2147483665" r:id="rId12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800" b="1" kern="1200" spc="-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1500" b="0" i="1" kern="1200">
          <a:solidFill>
            <a:schemeClr val="accent1"/>
          </a:solidFill>
          <a:latin typeface="Corbel" panose="020B0503020204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500" i="1" kern="1200">
          <a:solidFill>
            <a:schemeClr val="tx2"/>
          </a:solidFill>
          <a:latin typeface="Corbel" panose="020B05030202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100" b="1" kern="1200">
          <a:solidFill>
            <a:schemeClr val="accent4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171450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344488" indent="-173038" algn="l" defTabSz="914400" rtl="0" eaLnBrk="1" latinLnBrk="0" hangingPunct="1">
        <a:lnSpc>
          <a:spcPct val="85000"/>
        </a:lnSpc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​"/>
        <a:defRPr sz="1500" i="1" kern="1200" baseline="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7pPr>
      <a:lvl8pPr marL="171450" indent="-171450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8pPr>
      <a:lvl9pPr marL="344488" indent="-173038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265B29-C116-4704-AC7D-7A1253547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6C3A967-FD1C-ED61-05FD-B5C4BEE7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85800"/>
            <a:ext cx="5320145" cy="1228725"/>
          </a:xfrm>
        </p:spPr>
        <p:txBody>
          <a:bodyPr/>
          <a:lstStyle/>
          <a:p>
            <a:r>
              <a:rPr lang="pt-BR" dirty="0"/>
              <a:t>Usuário: Interação com lições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EB2C249B-1E14-E71F-D336-10D2B26B2B5C}"/>
              </a:ext>
            </a:extLst>
          </p:cNvPr>
          <p:cNvSpPr/>
          <p:nvPr/>
        </p:nvSpPr>
        <p:spPr>
          <a:xfrm>
            <a:off x="835980" y="2041197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D9E201F-2DF3-3207-0B9C-76F00A403AFD}"/>
              </a:ext>
            </a:extLst>
          </p:cNvPr>
          <p:cNvCxnSpPr/>
          <p:nvPr/>
        </p:nvCxnSpPr>
        <p:spPr>
          <a:xfrm>
            <a:off x="943738" y="2302653"/>
            <a:ext cx="1" cy="50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CA332C43-6468-29EC-A55D-D7E2B240B82D}"/>
              </a:ext>
            </a:extLst>
          </p:cNvPr>
          <p:cNvSpPr/>
          <p:nvPr/>
        </p:nvSpPr>
        <p:spPr>
          <a:xfrm>
            <a:off x="625435" y="2803967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C4F16EC-6CFE-2518-F69F-2C9A159989AD}"/>
              </a:ext>
            </a:extLst>
          </p:cNvPr>
          <p:cNvSpPr txBox="1"/>
          <p:nvPr/>
        </p:nvSpPr>
        <p:spPr>
          <a:xfrm>
            <a:off x="1063101" y="2539558"/>
            <a:ext cx="1233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Fazer login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4AD163E-37EA-C16A-44B0-9900F0FA5933}"/>
              </a:ext>
            </a:extLst>
          </p:cNvPr>
          <p:cNvCxnSpPr>
            <a:cxnSpLocks/>
            <a:stCxn id="7" idx="6"/>
            <a:endCxn id="73" idx="2"/>
          </p:cNvCxnSpPr>
          <p:nvPr/>
        </p:nvCxnSpPr>
        <p:spPr>
          <a:xfrm flipV="1">
            <a:off x="1262042" y="2491451"/>
            <a:ext cx="4134962" cy="62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B56E06-06AD-7EC9-C15D-D8F616E58CAA}"/>
              </a:ext>
            </a:extLst>
          </p:cNvPr>
          <p:cNvSpPr txBox="1"/>
          <p:nvPr/>
        </p:nvSpPr>
        <p:spPr>
          <a:xfrm>
            <a:off x="5522484" y="1772188"/>
            <a:ext cx="166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Fazer lição/seção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B83960B-6F2F-2521-CAE6-38BF6AC5768A}"/>
              </a:ext>
            </a:extLst>
          </p:cNvPr>
          <p:cNvCxnSpPr>
            <a:cxnSpLocks/>
            <a:stCxn id="7" idx="6"/>
            <a:endCxn id="79" idx="2"/>
          </p:cNvCxnSpPr>
          <p:nvPr/>
        </p:nvCxnSpPr>
        <p:spPr>
          <a:xfrm>
            <a:off x="1262042" y="3116484"/>
            <a:ext cx="4134962" cy="6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76DE684-1067-47A6-266B-D6EAD4322DA0}"/>
              </a:ext>
            </a:extLst>
          </p:cNvPr>
          <p:cNvSpPr txBox="1"/>
          <p:nvPr/>
        </p:nvSpPr>
        <p:spPr>
          <a:xfrm>
            <a:off x="5522484" y="4217660"/>
            <a:ext cx="1664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Pular lição/seção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EC7C3CD9-9C81-6D8B-A78B-05BDCC99BDF1}"/>
              </a:ext>
            </a:extLst>
          </p:cNvPr>
          <p:cNvCxnSpPr>
            <a:cxnSpLocks/>
            <a:stCxn id="7" idx="6"/>
            <a:endCxn id="27" idx="1"/>
          </p:cNvCxnSpPr>
          <p:nvPr/>
        </p:nvCxnSpPr>
        <p:spPr>
          <a:xfrm>
            <a:off x="1262042" y="3116484"/>
            <a:ext cx="2069156" cy="132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232685-730D-3D2A-597C-E718BE6515E1}"/>
              </a:ext>
            </a:extLst>
          </p:cNvPr>
          <p:cNvCxnSpPr>
            <a:cxnSpLocks/>
            <a:stCxn id="73" idx="4"/>
            <a:endCxn id="79" idx="0"/>
          </p:cNvCxnSpPr>
          <p:nvPr/>
        </p:nvCxnSpPr>
        <p:spPr>
          <a:xfrm>
            <a:off x="5819480" y="2879202"/>
            <a:ext cx="0" cy="506132"/>
          </a:xfrm>
          <a:prstGeom prst="line">
            <a:avLst/>
          </a:prstGeom>
          <a:ln>
            <a:prstDash val="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E268FD81-798D-1CDD-DE60-FFFE6C5500BA}"/>
              </a:ext>
            </a:extLst>
          </p:cNvPr>
          <p:cNvSpPr/>
          <p:nvPr/>
        </p:nvSpPr>
        <p:spPr>
          <a:xfrm>
            <a:off x="3237969" y="4354024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BD7A1D8-5581-6371-1280-AF54727551A3}"/>
              </a:ext>
            </a:extLst>
          </p:cNvPr>
          <p:cNvSpPr txBox="1"/>
          <p:nvPr/>
        </p:nvSpPr>
        <p:spPr>
          <a:xfrm>
            <a:off x="2758159" y="5021105"/>
            <a:ext cx="1540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Escolher idioma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2D5BC342-1F5A-ABD0-9A17-8171C836FB29}"/>
              </a:ext>
            </a:extLst>
          </p:cNvPr>
          <p:cNvCxnSpPr>
            <a:cxnSpLocks/>
            <a:stCxn id="27" idx="7"/>
            <a:endCxn id="73" idx="3"/>
          </p:cNvCxnSpPr>
          <p:nvPr/>
        </p:nvCxnSpPr>
        <p:spPr>
          <a:xfrm flipV="1">
            <a:off x="3781347" y="2765632"/>
            <a:ext cx="1739397" cy="167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73E68633-3BDB-4F4E-84A9-4623D52B9DB3}"/>
              </a:ext>
            </a:extLst>
          </p:cNvPr>
          <p:cNvCxnSpPr>
            <a:cxnSpLocks/>
            <a:stCxn id="27" idx="7"/>
            <a:endCxn id="79" idx="3"/>
          </p:cNvCxnSpPr>
          <p:nvPr/>
        </p:nvCxnSpPr>
        <p:spPr>
          <a:xfrm flipV="1">
            <a:off x="3781347" y="4047267"/>
            <a:ext cx="1739397" cy="39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10F84FD2-EA19-6C67-1F2C-FAE510F9F37C}"/>
              </a:ext>
            </a:extLst>
          </p:cNvPr>
          <p:cNvSpPr txBox="1"/>
          <p:nvPr/>
        </p:nvSpPr>
        <p:spPr>
          <a:xfrm>
            <a:off x="7299277" y="2951333"/>
            <a:ext cx="1481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Reportar erros</a:t>
            </a:r>
          </a:p>
        </p:txBody>
      </p: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5D19FBDD-9517-9537-0E0C-58D2A5715E1A}"/>
              </a:ext>
            </a:extLst>
          </p:cNvPr>
          <p:cNvCxnSpPr>
            <a:cxnSpLocks/>
            <a:stCxn id="85" idx="2"/>
            <a:endCxn id="73" idx="6"/>
          </p:cNvCxnSpPr>
          <p:nvPr/>
        </p:nvCxnSpPr>
        <p:spPr>
          <a:xfrm flipH="1">
            <a:off x="6241956" y="2491450"/>
            <a:ext cx="1375616" cy="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írculo: Vazio 72">
            <a:extLst>
              <a:ext uri="{FF2B5EF4-FFF2-40B4-BE49-F238E27FC236}">
                <a16:creationId xmlns:a16="http://schemas.microsoft.com/office/drawing/2014/main" id="{A8B0C7B2-A775-7E22-E2E6-98390AD7EF28}"/>
              </a:ext>
            </a:extLst>
          </p:cNvPr>
          <p:cNvSpPr/>
          <p:nvPr/>
        </p:nvSpPr>
        <p:spPr>
          <a:xfrm>
            <a:off x="5397004" y="2103699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7</a:t>
            </a:r>
          </a:p>
        </p:txBody>
      </p:sp>
      <p:sp>
        <p:nvSpPr>
          <p:cNvPr id="79" name="Círculo: Vazio 78">
            <a:extLst>
              <a:ext uri="{FF2B5EF4-FFF2-40B4-BE49-F238E27FC236}">
                <a16:creationId xmlns:a16="http://schemas.microsoft.com/office/drawing/2014/main" id="{19BD74A2-C249-3B2F-614C-64781ED91712}"/>
              </a:ext>
            </a:extLst>
          </p:cNvPr>
          <p:cNvSpPr/>
          <p:nvPr/>
        </p:nvSpPr>
        <p:spPr>
          <a:xfrm>
            <a:off x="5397004" y="3385334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13</a:t>
            </a:r>
          </a:p>
        </p:txBody>
      </p:sp>
      <p:sp>
        <p:nvSpPr>
          <p:cNvPr id="85" name="Círculo: Vazio 84">
            <a:extLst>
              <a:ext uri="{FF2B5EF4-FFF2-40B4-BE49-F238E27FC236}">
                <a16:creationId xmlns:a16="http://schemas.microsoft.com/office/drawing/2014/main" id="{A5DA17E8-9140-1914-7F00-DB8620138D20}"/>
              </a:ext>
            </a:extLst>
          </p:cNvPr>
          <p:cNvSpPr/>
          <p:nvPr/>
        </p:nvSpPr>
        <p:spPr>
          <a:xfrm>
            <a:off x="7617572" y="2103698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64528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AB5D5-FFCD-E1EB-B7A3-C58FAC0A3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4409268" cy="1228028"/>
          </a:xfrm>
        </p:spPr>
        <p:txBody>
          <a:bodyPr/>
          <a:lstStyle/>
          <a:p>
            <a:r>
              <a:rPr lang="pt-BR" dirty="0"/>
              <a:t>Usuário: Outras interações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B46D4F-3BAE-1C10-5E9D-4C36A53D0A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5D4C6FB5-BE9C-937E-2F56-4A9BE357DC42}"/>
              </a:ext>
            </a:extLst>
          </p:cNvPr>
          <p:cNvSpPr/>
          <p:nvPr/>
        </p:nvSpPr>
        <p:spPr>
          <a:xfrm>
            <a:off x="1884108" y="2235487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D8DEC25-B1FF-3581-E160-52910802B74B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122835" y="2365096"/>
            <a:ext cx="1921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6E369170-AE8B-16FD-8BC1-E99B95C87A8E}"/>
              </a:ext>
            </a:extLst>
          </p:cNvPr>
          <p:cNvSpPr/>
          <p:nvPr/>
        </p:nvSpPr>
        <p:spPr>
          <a:xfrm>
            <a:off x="4044804" y="2052579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9BE9078-6F61-E847-58B7-14C49354FDDD}"/>
              </a:ext>
            </a:extLst>
          </p:cNvPr>
          <p:cNvSpPr txBox="1"/>
          <p:nvPr/>
        </p:nvSpPr>
        <p:spPr>
          <a:xfrm>
            <a:off x="3757954" y="2804218"/>
            <a:ext cx="1233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Fazer login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B06F326-E0EE-7740-3B15-E53C079C24D3}"/>
              </a:ext>
            </a:extLst>
          </p:cNvPr>
          <p:cNvSpPr txBox="1"/>
          <p:nvPr/>
        </p:nvSpPr>
        <p:spPr>
          <a:xfrm>
            <a:off x="5791196" y="2791928"/>
            <a:ext cx="1614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Comprar na loja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E4561CD-19B2-C7A8-DCCC-620061FFC4D6}"/>
              </a:ext>
            </a:extLst>
          </p:cNvPr>
          <p:cNvCxnSpPr>
            <a:cxnSpLocks/>
            <a:stCxn id="6" idx="6"/>
            <a:endCxn id="31" idx="2"/>
          </p:cNvCxnSpPr>
          <p:nvPr/>
        </p:nvCxnSpPr>
        <p:spPr>
          <a:xfrm>
            <a:off x="4681411" y="2365096"/>
            <a:ext cx="1494802" cy="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uxograma: Conector 16">
            <a:extLst>
              <a:ext uri="{FF2B5EF4-FFF2-40B4-BE49-F238E27FC236}">
                <a16:creationId xmlns:a16="http://schemas.microsoft.com/office/drawing/2014/main" id="{F58DC796-DE39-B3D7-1892-169C51C12D59}"/>
              </a:ext>
            </a:extLst>
          </p:cNvPr>
          <p:cNvSpPr/>
          <p:nvPr/>
        </p:nvSpPr>
        <p:spPr>
          <a:xfrm>
            <a:off x="1884108" y="3472321"/>
            <a:ext cx="238727" cy="25921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pt-BR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5BEDEDC-EE34-1393-1410-80F24AADCAE7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2122835" y="3601930"/>
            <a:ext cx="1921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AF2F1B97-380F-146D-3E9C-9344F73756EB}"/>
              </a:ext>
            </a:extLst>
          </p:cNvPr>
          <p:cNvSpPr/>
          <p:nvPr/>
        </p:nvSpPr>
        <p:spPr>
          <a:xfrm>
            <a:off x="4044804" y="3289413"/>
            <a:ext cx="636607" cy="6250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818EB83-6703-A669-7EDA-229AAA6D1F67}"/>
              </a:ext>
            </a:extLst>
          </p:cNvPr>
          <p:cNvSpPr txBox="1"/>
          <p:nvPr/>
        </p:nvSpPr>
        <p:spPr>
          <a:xfrm>
            <a:off x="3757954" y="4041052"/>
            <a:ext cx="1233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Fazer login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84B8618-F1FA-15AF-773A-B7D210BF4BC9}"/>
              </a:ext>
            </a:extLst>
          </p:cNvPr>
          <p:cNvSpPr txBox="1"/>
          <p:nvPr/>
        </p:nvSpPr>
        <p:spPr>
          <a:xfrm>
            <a:off x="5933612" y="4041052"/>
            <a:ext cx="1353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(U) Ver detalhes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BBBE7A6-0A3B-D952-F601-A5DCD7D03F12}"/>
              </a:ext>
            </a:extLst>
          </p:cNvPr>
          <p:cNvCxnSpPr>
            <a:cxnSpLocks/>
            <a:stCxn id="19" idx="6"/>
            <a:endCxn id="33" idx="2"/>
          </p:cNvCxnSpPr>
          <p:nvPr/>
        </p:nvCxnSpPr>
        <p:spPr>
          <a:xfrm flipV="1">
            <a:off x="4681411" y="3601929"/>
            <a:ext cx="15062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írculo: Vazio 30">
            <a:extLst>
              <a:ext uri="{FF2B5EF4-FFF2-40B4-BE49-F238E27FC236}">
                <a16:creationId xmlns:a16="http://schemas.microsoft.com/office/drawing/2014/main" id="{0FF1FA98-AE7A-8403-73E2-D4155A22EF0D}"/>
              </a:ext>
            </a:extLst>
          </p:cNvPr>
          <p:cNvSpPr/>
          <p:nvPr/>
        </p:nvSpPr>
        <p:spPr>
          <a:xfrm>
            <a:off x="6176213" y="1981266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10</a:t>
            </a:r>
          </a:p>
        </p:txBody>
      </p:sp>
      <p:sp>
        <p:nvSpPr>
          <p:cNvPr id="33" name="Círculo: Vazio 32">
            <a:extLst>
              <a:ext uri="{FF2B5EF4-FFF2-40B4-BE49-F238E27FC236}">
                <a16:creationId xmlns:a16="http://schemas.microsoft.com/office/drawing/2014/main" id="{BACE3980-0FF4-D29D-F540-80BBA1A23971}"/>
              </a:ext>
            </a:extLst>
          </p:cNvPr>
          <p:cNvSpPr/>
          <p:nvPr/>
        </p:nvSpPr>
        <p:spPr>
          <a:xfrm>
            <a:off x="6187641" y="3214177"/>
            <a:ext cx="844952" cy="775503"/>
          </a:xfrm>
          <a:prstGeom prst="donut">
            <a:avLst>
              <a:gd name="adj" fmla="val 111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pt-BR" b="1" dirty="0">
                <a:solidFill>
                  <a:schemeClr val="tx2"/>
                </a:solidFill>
                <a:latin typeface="+mj-lt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76622816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Swiss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>
          <a:outerShdw dist="38100" dir="5400000" algn="t" rotWithShape="0">
            <a:schemeClr val="bg2">
              <a:alpha val="20000"/>
            </a:schemeClr>
          </a:outerShdw>
        </a:effectLst>
      </a:spPr>
      <a:bodyPr rtlCol="0" anchor="ctr"/>
      <a:lstStyle>
        <a:defPPr algn="ctr">
          <a:lnSpc>
            <a:spcPct val="95000"/>
          </a:lnSpc>
          <a:defRPr b="1" dirty="0" smtClean="0">
            <a:solidFill>
              <a:schemeClr val="tx2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5907</TotalTime>
  <Words>68</Words>
  <Application>Microsoft Office PowerPoint</Application>
  <PresentationFormat>Apresentação na tela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Corbel</vt:lpstr>
      <vt:lpstr>Courier New</vt:lpstr>
      <vt:lpstr>Franklin Gothic Book</vt:lpstr>
      <vt:lpstr>Microsoft New Tai Lue</vt:lpstr>
      <vt:lpstr>Wingdings</vt:lpstr>
      <vt:lpstr>Modern Swiss</vt:lpstr>
      <vt:lpstr>Usuário: Interação com lições</vt:lpstr>
      <vt:lpstr>Usuário: Outras interações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Duarte;Inc. 2014</dc:creator>
  <cp:lastModifiedBy>PEDRO HENRIQUE COTERLI</cp:lastModifiedBy>
  <cp:revision>7</cp:revision>
  <cp:lastPrinted>2022-02-14T11:23:02Z</cp:lastPrinted>
  <dcterms:created xsi:type="dcterms:W3CDTF">2014-02-07T03:47:22Z</dcterms:created>
  <dcterms:modified xsi:type="dcterms:W3CDTF">2024-03-14T21:28:51Z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1166664</vt:lpwstr>
  </property>
  <property fmtid="{D5CDD505-2E9C-101B-9397-08002B2CF9AE}" pid="3" name="NXPowerLiteSettings">
    <vt:lpwstr>F980073804F000</vt:lpwstr>
  </property>
  <property fmtid="{D5CDD505-2E9C-101B-9397-08002B2CF9AE}" pid="4" name="NXPowerLiteVersion">
    <vt:lpwstr>D5.0.2</vt:lpwstr>
  </property>
</Properties>
</file>