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407E5-403E-B6B4-A792-62E3F0A85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66D87C-5400-8508-B5FE-1FBCEE15A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133A9-1D8A-2E87-E0E2-0A077AC5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10F73-943E-D039-9879-5AEB7730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35083-C01B-F38F-69DB-F5413CF2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72259-F21C-1ECE-DC36-8BC29C9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5D7F1-DB5A-C212-E8F5-E71F226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DD8F3-10FE-9923-D17C-DB11990C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A49006-F97A-4ECB-7323-0E5B22F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268E2-35E2-3A00-5D64-76A48956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3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D30E94-0A57-4CDE-5CAB-681EB5C8D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F350F8-F3AC-8963-0189-286105C88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8EB40-CAB1-6554-3B62-C583A30B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2B27A-16D5-C7A4-D378-83BB0862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D08F7-A643-2EC1-8758-1E3080FD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2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643B8-0F8D-9074-0B7F-125BAF53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18EC4-2143-A3BD-02C0-46B4DA91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D95D0-8535-2D35-798B-06B1118F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4B92C7-BFA5-0E53-F457-22FE9315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5A239-F129-E50D-95BA-EF53E7ED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69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B5510-CD95-087F-7197-60E71770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6932C-A77D-6986-7815-F31CF80E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2473F-BB1C-5F35-2933-E1B93F2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300B3-A7AA-904D-E2B9-ADB53506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EBC60-D7BA-7BD7-D416-F866F129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78495-54CE-A4BF-481A-D1A87D0B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8E591-FED4-52DC-1780-D8F27242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C8B918-13A7-B987-F018-40257D83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D5166A-9FA0-2862-A0E5-9C2B0787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B8785-3502-4989-F56C-CC6A8D2E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7763A-856B-57FA-095A-7259B8EF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1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CA61-226B-F82A-A462-25AE46F4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711E4-1820-79AD-3FE0-0AF5AB38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AE7869-4377-DFC7-9633-7F94E432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E9DF62-376A-E6F4-FB03-1B3C7171F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CFDD89-CE8D-9E13-7213-E265A3D34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8267B1-7714-07D0-6874-C1F85B97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F21EED-4C14-9FC4-A7BB-FCCE7926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305989-1840-E59E-D427-8B888D60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08B9D-A15C-F52D-8970-307C158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732924-D2EF-F000-20D2-DB455D3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6BF811-C281-1BE2-293C-EC32671D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F24D6E-3FAD-8AA6-E75A-CADA924F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5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58C2BC-3147-4DEE-31B5-B7EC2DFB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A7C5A5-46C8-6A26-E5FF-0AFCF85D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2FA367-60D1-C993-4B5C-80108716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1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0CF65-1114-D329-A0C2-014B827E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B4CB9-3260-BCCB-14E2-F488462B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AFB618-FAB8-0810-9BA9-6BAEB347A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73CEA-BE4A-0278-C4E1-565EB391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59C8E-68BB-D4E1-2BB8-DCFA487E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F22DC4-DDAA-51F6-82AA-E241D635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2C88-DF8B-7149-DEEB-AFECC849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AA2A7D-708E-2762-B76C-14DD51E16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D81D38-0597-406B-E96A-157E3717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687474-4334-B123-9451-666BDF35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5D797-0B10-E3C2-CC04-37C03882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15E82-1341-CD12-5C19-F456668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9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F8A0D1-3E80-B1F3-1D1B-27F78CF7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81952C-EC40-6952-2586-A81791AF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D3F9A-6EA3-F5F9-BB39-9836B2D2B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50991-86CC-448F-AC66-A664C8813FED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CD60BF-9760-ADEB-6346-6AB4D08FD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557F6-A158-4E70-0FA1-8EAE7929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D4609-0734-42E1-80BC-99A431BD5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C9F92E4-BF23-35C0-31FB-BC5A38C6C285}"/>
              </a:ext>
            </a:extLst>
          </p:cNvPr>
          <p:cNvSpPr/>
          <p:nvPr/>
        </p:nvSpPr>
        <p:spPr>
          <a:xfrm>
            <a:off x="3779347" y="1005355"/>
            <a:ext cx="46332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UNIVW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85B6B5-E8F2-0281-1020-946292B2C887}"/>
              </a:ext>
            </a:extLst>
          </p:cNvPr>
          <p:cNvSpPr/>
          <p:nvPr/>
        </p:nvSpPr>
        <p:spPr>
          <a:xfrm>
            <a:off x="3779348" y="3075709"/>
            <a:ext cx="4633299" cy="7065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EBBCBCE-8A6A-82D6-9C90-1AE512F92EB9}"/>
              </a:ext>
            </a:extLst>
          </p:cNvPr>
          <p:cNvSpPr/>
          <p:nvPr/>
        </p:nvSpPr>
        <p:spPr>
          <a:xfrm>
            <a:off x="3779347" y="3952682"/>
            <a:ext cx="4633299" cy="7065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Senha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5E7F3C-2055-75D7-AAC4-6D776BD45482}"/>
              </a:ext>
            </a:extLst>
          </p:cNvPr>
          <p:cNvSpPr/>
          <p:nvPr/>
        </p:nvSpPr>
        <p:spPr>
          <a:xfrm>
            <a:off x="3779347" y="5001491"/>
            <a:ext cx="2178107" cy="55418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Entrar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8C7A38-E282-F246-10D3-40A5C93FB97A}"/>
              </a:ext>
            </a:extLst>
          </p:cNvPr>
          <p:cNvSpPr txBox="1"/>
          <p:nvPr/>
        </p:nvSpPr>
        <p:spPr>
          <a:xfrm>
            <a:off x="6096000" y="5093916"/>
            <a:ext cx="231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Esqueci minha senha</a:t>
            </a:r>
          </a:p>
        </p:txBody>
      </p:sp>
    </p:spTree>
    <p:extLst>
      <p:ext uri="{BB962C8B-B14F-4D97-AF65-F5344CB8AC3E}">
        <p14:creationId xmlns:p14="http://schemas.microsoft.com/office/powerpoint/2010/main" val="189940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4845BC4-2CDE-61AA-EA80-BC740AEE77E8}"/>
              </a:ext>
            </a:extLst>
          </p:cNvPr>
          <p:cNvSpPr/>
          <p:nvPr/>
        </p:nvSpPr>
        <p:spPr>
          <a:xfrm>
            <a:off x="775046" y="419169"/>
            <a:ext cx="1039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(Aluno), escolha seu Major abaixo.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4AA143-7414-0030-FF86-F9887B1AB7B8}"/>
              </a:ext>
            </a:extLst>
          </p:cNvPr>
          <p:cNvSpPr/>
          <p:nvPr/>
        </p:nvSpPr>
        <p:spPr>
          <a:xfrm>
            <a:off x="1821869" y="2058466"/>
            <a:ext cx="8298873" cy="5818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   (Major 1)		Créditos: (N° de créditos)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1329A69-71A4-C0A6-2645-66931BE9BE19}"/>
              </a:ext>
            </a:extLst>
          </p:cNvPr>
          <p:cNvSpPr/>
          <p:nvPr/>
        </p:nvSpPr>
        <p:spPr>
          <a:xfrm>
            <a:off x="1821868" y="2797683"/>
            <a:ext cx="8298873" cy="581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   (Major 2)		Créditos: (N° de créditos)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7AAC63-64E8-CA6F-DF52-AE753E432881}"/>
              </a:ext>
            </a:extLst>
          </p:cNvPr>
          <p:cNvSpPr/>
          <p:nvPr/>
        </p:nvSpPr>
        <p:spPr>
          <a:xfrm>
            <a:off x="1821870" y="3536906"/>
            <a:ext cx="8298873" cy="5818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   (Major 3)		Créditos: (N° de créditos)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C4FDB3-62A1-FD42-EC6D-D1B73D63706B}"/>
              </a:ext>
            </a:extLst>
          </p:cNvPr>
          <p:cNvSpPr/>
          <p:nvPr/>
        </p:nvSpPr>
        <p:spPr>
          <a:xfrm>
            <a:off x="1821871" y="4276126"/>
            <a:ext cx="8298873" cy="5818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   (Major 4)		Créditos: (N° de créditos)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2CA2AC3-3CB5-9206-BB21-26BFB5A84EC3}"/>
              </a:ext>
            </a:extLst>
          </p:cNvPr>
          <p:cNvSpPr/>
          <p:nvPr/>
        </p:nvSpPr>
        <p:spPr>
          <a:xfrm>
            <a:off x="1821872" y="5015345"/>
            <a:ext cx="8298873" cy="5818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   (Major 5)		Créditos: (N° de créditos)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5DF476-EB52-A3FD-8BC9-C980BF0BA1A4}"/>
              </a:ext>
            </a:extLst>
          </p:cNvPr>
          <p:cNvSpPr/>
          <p:nvPr/>
        </p:nvSpPr>
        <p:spPr>
          <a:xfrm>
            <a:off x="2049664" y="2248853"/>
            <a:ext cx="222481" cy="201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E815E87-1A90-373C-10F1-24A4BDF02CE8}"/>
              </a:ext>
            </a:extLst>
          </p:cNvPr>
          <p:cNvSpPr/>
          <p:nvPr/>
        </p:nvSpPr>
        <p:spPr>
          <a:xfrm>
            <a:off x="2063113" y="2988070"/>
            <a:ext cx="222481" cy="201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868A24-B968-A6A5-6EAD-5289AAC16D78}"/>
              </a:ext>
            </a:extLst>
          </p:cNvPr>
          <p:cNvSpPr/>
          <p:nvPr/>
        </p:nvSpPr>
        <p:spPr>
          <a:xfrm>
            <a:off x="2049663" y="3727293"/>
            <a:ext cx="222481" cy="201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3250FA-FDAB-A4EE-495A-71497CF16B9F}"/>
              </a:ext>
            </a:extLst>
          </p:cNvPr>
          <p:cNvSpPr/>
          <p:nvPr/>
        </p:nvSpPr>
        <p:spPr>
          <a:xfrm>
            <a:off x="2049662" y="4466513"/>
            <a:ext cx="222481" cy="201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6D3CD42-1A2F-0D15-E70D-E5A3FB262B90}"/>
              </a:ext>
            </a:extLst>
          </p:cNvPr>
          <p:cNvSpPr/>
          <p:nvPr/>
        </p:nvSpPr>
        <p:spPr>
          <a:xfrm>
            <a:off x="2049663" y="5205731"/>
            <a:ext cx="222481" cy="201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928982-AD93-80C6-3CB9-1FDDC3CFE0BC}"/>
              </a:ext>
            </a:extLst>
          </p:cNvPr>
          <p:cNvSpPr/>
          <p:nvPr/>
        </p:nvSpPr>
        <p:spPr>
          <a:xfrm>
            <a:off x="2104676" y="3022242"/>
            <a:ext cx="139355" cy="13277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04C3E68-AC7D-0471-4A1A-9E4E1B7663EF}"/>
              </a:ext>
            </a:extLst>
          </p:cNvPr>
          <p:cNvSpPr/>
          <p:nvPr/>
        </p:nvSpPr>
        <p:spPr>
          <a:xfrm>
            <a:off x="8208814" y="5869866"/>
            <a:ext cx="1911927" cy="558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9575DD2-AF4A-6688-7181-67DB598FDB59}"/>
              </a:ext>
            </a:extLst>
          </p:cNvPr>
          <p:cNvSpPr/>
          <p:nvPr/>
        </p:nvSpPr>
        <p:spPr>
          <a:xfrm>
            <a:off x="5971304" y="5869865"/>
            <a:ext cx="1911927" cy="558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64437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A9193-1CC4-56BA-208B-953E49C88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382404-509F-BB13-C984-8FD44930E675}"/>
              </a:ext>
            </a:extLst>
          </p:cNvPr>
          <p:cNvSpPr/>
          <p:nvPr/>
        </p:nvSpPr>
        <p:spPr>
          <a:xfrm>
            <a:off x="2374256" y="656084"/>
            <a:ext cx="744348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(Administrador), </a:t>
            </a:r>
            <a:r>
              <a:rPr lang="pt-B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preencha os dados abaixo para inserir um novo Major</a:t>
            </a:r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8AEA81D-C5FD-263F-716A-0EF274E1A903}"/>
              </a:ext>
            </a:extLst>
          </p:cNvPr>
          <p:cNvSpPr/>
          <p:nvPr/>
        </p:nvSpPr>
        <p:spPr>
          <a:xfrm>
            <a:off x="8208814" y="5869866"/>
            <a:ext cx="1911927" cy="558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4BA77AC-EABF-1915-34E2-B935BC7EE09C}"/>
              </a:ext>
            </a:extLst>
          </p:cNvPr>
          <p:cNvSpPr/>
          <p:nvPr/>
        </p:nvSpPr>
        <p:spPr>
          <a:xfrm>
            <a:off x="5971304" y="5869865"/>
            <a:ext cx="1911927" cy="558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4EE41A-06E0-1015-5EDC-8B009AACC451}"/>
              </a:ext>
            </a:extLst>
          </p:cNvPr>
          <p:cNvSpPr/>
          <p:nvPr/>
        </p:nvSpPr>
        <p:spPr>
          <a:xfrm>
            <a:off x="3779348" y="2764931"/>
            <a:ext cx="4633299" cy="7065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Nome do Major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ADEB4F-B909-1942-D411-FC02116232AD}"/>
              </a:ext>
            </a:extLst>
          </p:cNvPr>
          <p:cNvSpPr/>
          <p:nvPr/>
        </p:nvSpPr>
        <p:spPr>
          <a:xfrm>
            <a:off x="3779349" y="3789509"/>
            <a:ext cx="4633299" cy="7065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Número de créditos do Major</a:t>
            </a:r>
          </a:p>
        </p:txBody>
      </p:sp>
    </p:spTree>
    <p:extLst>
      <p:ext uri="{BB962C8B-B14F-4D97-AF65-F5344CB8AC3E}">
        <p14:creationId xmlns:p14="http://schemas.microsoft.com/office/powerpoint/2010/main" val="1698219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COTERLI</dc:creator>
  <cp:lastModifiedBy>PEDRO HENRIQUE COTERLI</cp:lastModifiedBy>
  <cp:revision>1</cp:revision>
  <dcterms:created xsi:type="dcterms:W3CDTF">2024-03-01T18:00:00Z</dcterms:created>
  <dcterms:modified xsi:type="dcterms:W3CDTF">2024-03-01T19:04:21Z</dcterms:modified>
</cp:coreProperties>
</file>