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e61fda7f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e61fda7f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e66c3859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e66c3859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0224e410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0224e410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b9b1b9a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b9b1b9a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0224e410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0224e410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b9b1b9a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b9b1b9a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0224e410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0224e410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b9b1b9a4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b9b1b9a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0224e410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0224e410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0224e410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0224e410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0224e410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0224e410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e66c3859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e66c3859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0224e410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0224e410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b9b1b9a4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b9b1b9a4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0224e41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0224e41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e66c3859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e66c3859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0224e410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0224e410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e66c3859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e66c3859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0224e410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0224e410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e66c3859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e66c3859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0224e410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0224e410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devmedia.com.br/introducao-ao-mongodb/30792" TargetMode="External"/><Relationship Id="rId4" Type="http://schemas.openxmlformats.org/officeDocument/2006/relationships/hyperlink" Target="https://docs.mongodb.com/manual/" TargetMode="External"/><Relationship Id="rId11" Type="http://schemas.openxmlformats.org/officeDocument/2006/relationships/hyperlink" Target="https://db-engines.com/en/system/ArangoDB%3BMongoDB" TargetMode="External"/><Relationship Id="rId10" Type="http://schemas.openxmlformats.org/officeDocument/2006/relationships/hyperlink" Target="https://www.infoq.com/br/articles/eclipse-jnosql-arangodb/" TargetMode="External"/><Relationship Id="rId9" Type="http://schemas.openxmlformats.org/officeDocument/2006/relationships/hyperlink" Target="https://medium.com/@lucas_souto/python-com-arangodb-f990d3c34f0a" TargetMode="External"/><Relationship Id="rId5" Type="http://schemas.openxmlformats.org/officeDocument/2006/relationships/hyperlink" Target="https://mundodevops.com.br/blog/um-pouco-sobre-mongodb/" TargetMode="External"/><Relationship Id="rId6" Type="http://schemas.openxmlformats.org/officeDocument/2006/relationships/hyperlink" Target="https://www.arangodb.com/docs" TargetMode="External"/><Relationship Id="rId7" Type="http://schemas.openxmlformats.org/officeDocument/2006/relationships/hyperlink" Target="https://www.arangodb.com/why-arangodb/sql-aql-comparison/" TargetMode="External"/><Relationship Id="rId8" Type="http://schemas.openxmlformats.org/officeDocument/2006/relationships/hyperlink" Target="https://br.christiano.dev/arangodb-o-banco-multiuso-documento-chave-valor-e-grafo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Bancos de dados NoSQL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5083950" y="3428350"/>
            <a:ext cx="36243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Autor: Pedro Paulo e Rafael Gusmão</a:t>
            </a:r>
            <a:b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Curso: Bacharelado em Sistemas de Informação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Disciplina: Banco de Dados I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Professor: Moises Savedra Omena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Sintaxe + Exemplo de seleção MongoDB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75" y="1979050"/>
            <a:ext cx="43529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475" y="1867875"/>
            <a:ext cx="389572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Sintaxe + Exemplo de seleção Arangodb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1215100" y="1051525"/>
            <a:ext cx="76806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user in CompraOnline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user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95D4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695D4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0" y="1814075"/>
            <a:ext cx="2550700" cy="320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1400" y="1814075"/>
            <a:ext cx="6294599" cy="32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Sintaxe + Exemplo de exclusão MongoDB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50" y="2149525"/>
            <a:ext cx="39528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675" y="1916163"/>
            <a:ext cx="36004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Sintaxe + Exemplo de exclusão Arangodb</a:t>
            </a: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311700" y="144117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 user IN CompraOnline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FILTER user.name IN ["Lucia Gonçalves", "Paula Abreu"]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REMOVE user IN CompraOnline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Sintaxe + Exemplo de atualização MongoDB</a:t>
            </a:r>
            <a:endParaRPr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00" y="1976438"/>
            <a:ext cx="452437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275" y="1741875"/>
            <a:ext cx="4214325" cy="2162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Sintaxe + Exemplo de atualização Arangodb</a:t>
            </a:r>
            <a:endParaRPr/>
          </a:p>
        </p:txBody>
      </p:sp>
      <p:sp>
        <p:nvSpPr>
          <p:cNvPr id="231" name="Google Shape;231;p27"/>
          <p:cNvSpPr txBox="1"/>
          <p:nvPr/>
        </p:nvSpPr>
        <p:spPr>
          <a:xfrm>
            <a:off x="311700" y="1401250"/>
            <a:ext cx="8520600" cy="16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user IN CompraOnline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FILTER user.name IN ["Joao Junqueira", "Fernando Henrique"]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UPDATE user WITH { municipio: "Itarana" }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CompraOnline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13" y="3096175"/>
            <a:ext cx="7910784" cy="19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5712450" y="944875"/>
            <a:ext cx="2615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160975" y="1858975"/>
            <a:ext cx="4348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Flexibilidade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Muito útil para start-ups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Escalabilidade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Escalonamento horizontal (sistemas em cluster)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Simplicidade nas consultas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Armazenamento de arquivos de grandes dimensões</a:t>
            </a:r>
            <a:endParaRPr/>
          </a:p>
        </p:txBody>
      </p:sp>
      <p:sp>
        <p:nvSpPr>
          <p:cNvPr id="239" name="Google Shape;239;p28"/>
          <p:cNvSpPr txBox="1"/>
          <p:nvPr>
            <p:ph type="title"/>
          </p:nvPr>
        </p:nvSpPr>
        <p:spPr>
          <a:xfrm>
            <a:off x="1210075" y="944875"/>
            <a:ext cx="2076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4684725" y="1858975"/>
            <a:ext cx="4254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Manipulação de registros relacionados a uma unidade semântica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Pouco útil quando a organização tem sua estrutura de dados bem definida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Não garante atomicidade, consistência, isolamento e durabilidade completos</a:t>
            </a:r>
            <a:endParaRPr/>
          </a:p>
        </p:txBody>
      </p:sp>
      <p:sp>
        <p:nvSpPr>
          <p:cNvPr id="241" name="Google Shape;241;p28"/>
          <p:cNvSpPr txBox="1"/>
          <p:nvPr>
            <p:ph type="title"/>
          </p:nvPr>
        </p:nvSpPr>
        <p:spPr>
          <a:xfrm>
            <a:off x="3534000" y="30775"/>
            <a:ext cx="2076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5712450" y="944875"/>
            <a:ext cx="2615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160975" y="1858975"/>
            <a:ext cx="4348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Banco Multiuso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Suporte a todos os principais 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Transações ACID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Linguagem Própria (AQL)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Interface Web</a:t>
            </a:r>
            <a:endParaRPr/>
          </a:p>
        </p:txBody>
      </p:sp>
      <p:sp>
        <p:nvSpPr>
          <p:cNvPr id="248" name="Google Shape;248;p29"/>
          <p:cNvSpPr txBox="1"/>
          <p:nvPr>
            <p:ph type="title"/>
          </p:nvPr>
        </p:nvSpPr>
        <p:spPr>
          <a:xfrm>
            <a:off x="1210075" y="944875"/>
            <a:ext cx="2076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</p:txBody>
      </p:sp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4684725" y="1858975"/>
            <a:ext cx="4254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Não tem suporte para blueprints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Linguagem Própria (AQL)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Suporte a poucas linguagens de programação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Suporte técnico apenas no plano empresarial</a:t>
            </a:r>
            <a:endParaRPr/>
          </a:p>
        </p:txBody>
      </p:sp>
      <p:sp>
        <p:nvSpPr>
          <p:cNvPr id="250" name="Google Shape;250;p29"/>
          <p:cNvSpPr txBox="1"/>
          <p:nvPr>
            <p:ph type="title"/>
          </p:nvPr>
        </p:nvSpPr>
        <p:spPr>
          <a:xfrm>
            <a:off x="3534000" y="30775"/>
            <a:ext cx="2076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Arangodb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</a:t>
            </a:r>
            <a:endParaRPr/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51" y="1125100"/>
            <a:ext cx="6911299" cy="38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Suporte a linguagens</a:t>
            </a:r>
            <a:endParaRPr/>
          </a:p>
        </p:txBody>
      </p:sp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775" y="905900"/>
            <a:ext cx="5776875" cy="41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gerais MongoDB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Orientado a documentos;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Lida com documentos contendo estruturas de chave-valor, ao invés de registros ou tabelas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Não possui esquemas;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Open-source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Versão gratuita x Versão paga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Clusters compartilhados x dedicados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Flexibilidade</a:t>
            </a:r>
            <a:endParaRPr/>
          </a:p>
        </p:txBody>
      </p:sp>
      <p:sp>
        <p:nvSpPr>
          <p:cNvPr id="268" name="Google Shape;268;p32"/>
          <p:cNvSpPr txBox="1"/>
          <p:nvPr>
            <p:ph idx="1" type="body"/>
          </p:nvPr>
        </p:nvSpPr>
        <p:spPr>
          <a:xfrm>
            <a:off x="2725400" y="1042975"/>
            <a:ext cx="35475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Modelo de banco de dados suportados</a:t>
            </a:r>
            <a:endParaRPr sz="1800"/>
          </a:p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269650" y="1909250"/>
            <a:ext cx="3547500" cy="28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Arangodb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Document store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Graph DBMS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Key-value store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Search engine</a:t>
            </a:r>
            <a:endParaRPr sz="1800"/>
          </a:p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4939000" y="1909250"/>
            <a:ext cx="3547500" cy="28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MongoDB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Document store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Compostos de key-value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https://www.devmedia.com.br/introducao-ao-mongodb/30792</a:t>
            </a:r>
            <a:r>
              <a:rPr lang="en"/>
              <a:t> - Acesso em 06/10/2020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https://docs.mongodb.com/manual/</a:t>
            </a:r>
            <a:r>
              <a:rPr lang="en"/>
              <a:t> - Acesso em 06/10/2020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https://mundodevops.com.br/blog/um-pouco-sobre-mongodb/</a:t>
            </a:r>
            <a:r>
              <a:rPr lang="en"/>
              <a:t> - Acesso em 07/10/2020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https://www.arangodb.com/docs</a:t>
            </a:r>
            <a:r>
              <a:rPr lang="en"/>
              <a:t> ,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https://www.arangodb.com/why-arangodb/sql-aql-comparison/</a:t>
            </a:r>
            <a:r>
              <a:rPr lang="en"/>
              <a:t>  - Acesso em 05/10/2020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https://br.christiano.dev/arangodb-o-banco-multiuso-documento-chave-valor-e-grafos/</a:t>
            </a:r>
            <a:r>
              <a:rPr lang="en"/>
              <a:t> </a:t>
            </a:r>
            <a:r>
              <a:rPr lang="en"/>
              <a:t>- Acesso em 05/10/2020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https://medium.com/@lucas_souto/python-com-arangodb-f990d3c34f0a</a:t>
            </a:r>
            <a:r>
              <a:rPr lang="en"/>
              <a:t> </a:t>
            </a:r>
            <a:r>
              <a:rPr lang="en"/>
              <a:t>- Acesso em 05/10/2020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https://www.infoq.com/br/articles/eclipse-jnosql-arangodb/</a:t>
            </a:r>
            <a:r>
              <a:rPr lang="en"/>
              <a:t> - Acesso em 05/10/2020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https://db-engines.com/en/system/ArangoDB%3BMongoDB</a:t>
            </a:r>
            <a:r>
              <a:rPr lang="en"/>
              <a:t> - Acesso em 08/10/2020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gerais Arangodb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248400" y="1654975"/>
            <a:ext cx="3401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Lançado no começo de 2011, desenvolvido pela triAGENS.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Banco multiuso (Documentos, Grafos, Chave-Valor, etc).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575" y="879600"/>
            <a:ext cx="4090575" cy="42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lógico MongoDB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000" y="1097100"/>
            <a:ext cx="2546412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3637" y="1097100"/>
            <a:ext cx="479010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lógico Arangodb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936" y="1307852"/>
            <a:ext cx="3834339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3800" y="707425"/>
            <a:ext cx="3478595" cy="43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Sintaxe + Exemplo de conexão MongoDB (Python)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Instalação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pip install pymongo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Importação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from pymongo import MongoClient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Conexão usando host/porta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cliente = MongoClient('localhost', 27017)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Conexão usando URL/porta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cliente = MongoClient('mongodb://localhost:27017/')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Porta padrão: 27017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Sintaxe + Exemplo de conexão Arangodb (Python)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Instalação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pip install </a:t>
            </a:r>
            <a:r>
              <a:rPr lang="en"/>
              <a:t>pyArango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Importação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from pyArango.connection import Connection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Conexão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conn = Connection(username=’root’, password=’password’)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URL padrão - </a:t>
            </a:r>
            <a:r>
              <a:rPr lang="en"/>
              <a:t>arangoURL: 127.0.0.1:8529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Sintaxe + Exemplo de inclusão MongoDB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50" y="1586225"/>
            <a:ext cx="371475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775" y="1586225"/>
            <a:ext cx="4875700" cy="283749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407625" y="3327700"/>
            <a:ext cx="3290700" cy="1371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Link para os 10 inserts: https://docs.google.com/document/d/1I88n_ZB8wuC-KA08zrEAdybaIOmjPsH6A3M___fLf7Q/edit?usp=sharing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Sintaxe + Exemplo de inclusão Arangodb</a:t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276500" y="3925100"/>
            <a:ext cx="3290700" cy="1000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Link para os 10 inserts: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https://drive.google.com/file/d/1M1TX2k27RGRCEG7PMqpjlI6bv856-BX2/view?usp=sharing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63" y="1630625"/>
            <a:ext cx="4733925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7025" y="894325"/>
            <a:ext cx="3290700" cy="415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