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e4fe8a85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e4fe8a85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e4fe8a85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e4fe8a85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e4fe8a852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e4fe8a852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e4fe8a85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e4fe8a85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Como exemplo de conexão, iremos usar o pyArango, que é um driver de conexão específico para usar com o ArangoDB. Basta importar Connection para o código e instanciar uma variável com essa classe, passando os parâmetros username password.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 padrão o parâmetro arangoURL vem como mostrado no slide, mas se necessário pode ser alterado para sua conexão externa.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e4fe8a852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e4fe8a852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e4fe8a85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e4fe8a85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4fe8a852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4fe8a852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4fe8a85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4fe8a85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4fe8a85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4fe8a85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4fe8a85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4fe8a85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rangodb.com/docs" TargetMode="External"/><Relationship Id="rId4" Type="http://schemas.openxmlformats.org/officeDocument/2006/relationships/hyperlink" Target="https://www.arangodb.com/why-arangodb/sql-aql-comparison/" TargetMode="External"/><Relationship Id="rId5" Type="http://schemas.openxmlformats.org/officeDocument/2006/relationships/hyperlink" Target="https://br.christiano.dev/arangodb-o-banco-multiuso-documento-chave-valor-e-grafos/" TargetMode="External"/><Relationship Id="rId6" Type="http://schemas.openxmlformats.org/officeDocument/2006/relationships/hyperlink" Target="https://medium.com/@lucas_souto/python-com-arangodb-f990d3c34f0a" TargetMode="External"/><Relationship Id="rId7" Type="http://schemas.openxmlformats.org/officeDocument/2006/relationships/hyperlink" Target="https://www.infoq.com/br/articles/eclipse-jnosql-arangod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241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ArangoDB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0" y="861000"/>
            <a:ext cx="4188600" cy="4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Lançado no começo de 2011, desenvolvido pela triAGENS.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Banco multiuso (Documentos, Grafos, Chave-Valor, etc).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600" y="0"/>
            <a:ext cx="4923144" cy="50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68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875575"/>
            <a:ext cx="85206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oficial: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https://www.arangodb.com/docs</a:t>
            </a:r>
            <a:r>
              <a:rPr lang="pt-BR" sz="1600"/>
              <a:t>,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https://www.arangodb.com/why-arangodb/sql-aql-comparison/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ArangoDB – O banco multiuso – Documento, Chave-Valor e Grafos: 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https://br.christiano.dev/arangodb-o-banco-multiuso-documento-chave-valor-e-grafos/</a:t>
            </a:r>
            <a:r>
              <a:rPr lang="pt-BR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Python com ArangoDB: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https://medium.com/@lucas_souto/python-com-arangodb-f990d3c34f0a</a:t>
            </a:r>
            <a:r>
              <a:rPr lang="pt-BR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ArangoDB: Um banco, uma linguagem e múltiplos data models: </a:t>
            </a:r>
            <a:r>
              <a:rPr lang="pt-BR" sz="1600" u="sng">
                <a:solidFill>
                  <a:schemeClr val="hlink"/>
                </a:solidFill>
                <a:hlinkClick r:id="rId7"/>
              </a:rPr>
              <a:t>https://www.infoq.com/br/articles/eclipse-jnosql-arangodb/</a:t>
            </a:r>
            <a:r>
              <a:rPr lang="pt-BR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0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5" y="762363"/>
            <a:ext cx="4571999" cy="42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950" y="707425"/>
            <a:ext cx="3478595" cy="4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Conexão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pyArango.connection </a:t>
            </a:r>
            <a:r>
              <a:rPr lang="pt-BR" sz="13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 </a:t>
            </a:r>
            <a:r>
              <a:rPr lang="pt-BR" sz="1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>
                <a:solidFill>
                  <a:srgbClr val="E3620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(username</a:t>
            </a:r>
            <a:r>
              <a:rPr lang="pt-BR" sz="1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=’</a:t>
            </a:r>
            <a:r>
              <a:rPr lang="pt-BR" sz="13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root’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password</a:t>
            </a:r>
            <a:r>
              <a:rPr lang="pt-BR" sz="13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=’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password’</a:t>
            </a:r>
            <a:r>
              <a:rPr lang="pt-BR" sz="13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arangoURL: 127.0.0.1:8529</a:t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0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Inclusão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13350" y="2571750"/>
            <a:ext cx="53127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os 10 inserts: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000"/>
              <a:t>https://drive.google.com/file/d/1M1TX2k27RGRCEG7PMqpjlI6bv856-BX2/view?usp=sharing</a:t>
            </a:r>
            <a:endParaRPr sz="1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675763"/>
            <a:ext cx="47339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153" y="675773"/>
            <a:ext cx="3406144" cy="4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97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920400"/>
            <a:ext cx="8520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FOR user in CompraOnline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RETURN user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0" y="1814075"/>
            <a:ext cx="2550700" cy="320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100" y="1814075"/>
            <a:ext cx="6579899" cy="32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68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Exclusão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user IN CompraOnline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FILTER user.name IN ["Lucia Gonçalves", "Paula Abreu"]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REMOVE user IN CompraOnline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6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Atualização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920400"/>
            <a:ext cx="85206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user IN CompraOnline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FILTER user.name IN ["Joao Junqueira", "Fernando Henrique"]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UPDATE user WITH { municipio: "Itarana"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 CompraOnline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13" y="3096175"/>
            <a:ext cx="7910784" cy="19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Banco Multiuso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a todos os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Transações ACID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Própria (AQL)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Interface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Permite mudanças rápidas no modelo do banco de dados, tanto por não ter uma estrutura rígida, quanto por suportar vários tipos de NoSQL.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tem suporte para blueprints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Própria (AQL)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a poucas linguagens de programação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técnico apenas no plano empresarial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