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ED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06" autoAdjust="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0E47-C97A-4532-97CA-434C7654A4B7}" type="datetimeFigureOut">
              <a:rPr lang="pt-BR" smtClean="0"/>
              <a:pPr/>
              <a:t>27/03/2017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EFA3-5DE7-4F55-95F7-7C962BFBB8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2857496"/>
            <a:ext cx="8315356" cy="928693"/>
          </a:xfrm>
        </p:spPr>
        <p:txBody>
          <a:bodyPr>
            <a:noAutofit/>
          </a:bodyPr>
          <a:lstStyle/>
          <a:p>
            <a:r>
              <a:rPr lang="pt-BR" sz="56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CONTROLE DE PEDIDOS</a:t>
            </a:r>
            <a:endParaRPr lang="pt-BR" sz="56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5786" y="3571876"/>
            <a:ext cx="5843606" cy="571504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VENDAS POR ENCOMENDA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6248" y="4714884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</a:rPr>
              <a:t>EQUIPE:</a:t>
            </a:r>
          </a:p>
          <a:p>
            <a:pPr algn="r"/>
            <a:r>
              <a:rPr lang="pt-BR" b="1" dirty="0" smtClean="0">
                <a:solidFill>
                  <a:schemeClr val="bg1"/>
                </a:solidFill>
              </a:rPr>
              <a:t>Pedro Paulo </a:t>
            </a:r>
            <a:r>
              <a:rPr lang="pt-BR" b="1" dirty="0" err="1" smtClean="0">
                <a:solidFill>
                  <a:schemeClr val="bg1"/>
                </a:solidFill>
              </a:rPr>
              <a:t>Macêdo</a:t>
            </a:r>
            <a:r>
              <a:rPr lang="pt-BR" b="1" dirty="0" smtClean="0">
                <a:solidFill>
                  <a:schemeClr val="bg1"/>
                </a:solidFill>
              </a:rPr>
              <a:t> Neto - 1310845</a:t>
            </a:r>
          </a:p>
          <a:p>
            <a:pPr algn="r"/>
            <a:r>
              <a:rPr lang="pt-BR" b="1" dirty="0" err="1" smtClean="0">
                <a:solidFill>
                  <a:schemeClr val="bg1"/>
                </a:solidFill>
              </a:rPr>
              <a:t>Keven</a:t>
            </a:r>
            <a:r>
              <a:rPr lang="pt-BR" b="1" dirty="0" smtClean="0">
                <a:solidFill>
                  <a:schemeClr val="bg1"/>
                </a:solidFill>
              </a:rPr>
              <a:t> do Nascimento Carneiro - 1623051</a:t>
            </a:r>
          </a:p>
          <a:p>
            <a:pPr algn="r"/>
            <a:r>
              <a:rPr lang="pt-BR" b="1" dirty="0" smtClean="0">
                <a:solidFill>
                  <a:schemeClr val="bg1"/>
                </a:solidFill>
              </a:rPr>
              <a:t>Luis Miguel Abrantes Gonçalves - 1613220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2976" y="35716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itchFamily="34" charset="0"/>
              </a:rPr>
              <a:t>PROGRAMAÇÃO EM DISPOSITIVOS MÓVEIS I</a:t>
            </a:r>
            <a:endParaRPr lang="pt-B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868" y="642918"/>
            <a:ext cx="4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 Black" pitchFamily="34" charset="0"/>
              </a:rPr>
              <a:t>Prof. Bruno Lopes </a:t>
            </a:r>
            <a:r>
              <a:rPr lang="pt-BR" sz="1600" dirty="0" err="1" smtClean="0">
                <a:solidFill>
                  <a:schemeClr val="bg1"/>
                </a:solidFill>
                <a:latin typeface="Arial Black" pitchFamily="34" charset="0"/>
              </a:rPr>
              <a:t>Alcantara</a:t>
            </a:r>
            <a:r>
              <a:rPr lang="pt-BR" sz="1600" dirty="0" smtClean="0">
                <a:solidFill>
                  <a:schemeClr val="bg1"/>
                </a:solidFill>
                <a:latin typeface="Arial Black" pitchFamily="34" charset="0"/>
              </a:rPr>
              <a:t> Batista</a:t>
            </a:r>
            <a:endParaRPr lang="pt-BR" sz="16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rial Black" pitchFamily="34" charset="0"/>
              </a:rPr>
              <a:t>APRESENTAÇÃO:</a:t>
            </a:r>
            <a:endParaRPr lang="pt-B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Suprirá a necessidade de conexão e comunicação com os funcionários de vendas e produção, pois irão estar adentro dos pedidos recebidos;</a:t>
            </a:r>
          </a:p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Facilitará o registro de pedidos;</a:t>
            </a:r>
          </a:p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Conduzirá o registro de pedidos, decisório do próprio usuário;</a:t>
            </a:r>
          </a:p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Informará o lucro BRUTO do mês;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786" y="285728"/>
            <a:ext cx="778674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pt-BR" sz="3200" b="1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PONTOS FORTES DO PROJETO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Facilitará e otimizará a comunicação dos funcionários de venda e de produção;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- Ficha eletrônica de clientes (novos e antigos);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Permitirá a analise de saídas de determinado produto;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- Processo de anotações especificas de cada pedido de clientes para otimizar o relacionamento, fazendo com o que o pedido saia conforme o desejo de cada cliente;</a:t>
            </a:r>
          </a:p>
          <a:p>
            <a:endParaRPr lang="pt-BR" sz="2800" dirty="0" smtClean="0">
              <a:solidFill>
                <a:schemeClr val="bg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OS PORQUÊS DO PROJETO</a:t>
            </a:r>
          </a:p>
          <a:p>
            <a:endParaRPr lang="pt-BR" sz="2800" b="1" dirty="0">
              <a:solidFill>
                <a:schemeClr val="bg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MODELO NAVEGACIONAL DAS TELAS DA APLICAÇÃO: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PROTÓTIPOS DAS TELAS DE NAVEGAÇÃO: Desenho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PROTÓTIPOS DAS TELAS DE NAVEGAÇÃO: Implementação Base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GITHUB DO PROJETO: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189</Words>
  <Application>Microsoft Office PowerPoint</Application>
  <PresentationFormat>Apresentação na tela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CONTROLE DE PEDIDOS</vt:lpstr>
      <vt:lpstr>APRESENTAÇÃO:</vt:lpstr>
      <vt:lpstr>Slide 3</vt:lpstr>
      <vt:lpstr>MODELO NAVEGACIONAL DAS TELAS DA APLICAÇÃO:</vt:lpstr>
      <vt:lpstr>PROTÓTIPOS DAS TELAS DE NAVEGAÇÃO: Desenho</vt:lpstr>
      <vt:lpstr>PROTÓTIPOS DAS TELAS DE NAVEGAÇÃO: Implementação Base</vt:lpstr>
      <vt:lpstr>GITHUB DO PROJETO: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PEDIDOS</dc:title>
  <dc:creator>Morgana</dc:creator>
  <cp:lastModifiedBy>Morgana</cp:lastModifiedBy>
  <cp:revision>8</cp:revision>
  <dcterms:created xsi:type="dcterms:W3CDTF">2017-03-27T17:08:25Z</dcterms:created>
  <dcterms:modified xsi:type="dcterms:W3CDTF">2017-03-27T18:16:57Z</dcterms:modified>
</cp:coreProperties>
</file>