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815F6-1464-40C6-B778-6420C27B6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98865-CB8D-480D-86A9-D91EBD88D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F7D9DA-4F6B-48D7-AB3C-502DB830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B580FF-5820-4401-9974-0C7ED22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6A1711-6B1D-4484-B163-B9091B3A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84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2B8F2-07F9-4453-B107-DF0FBF1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D2D3D5F-D5DB-44FC-9A29-855C74EB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7A43CF-0750-468D-99C7-1AE4BB6A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733335-0D09-4B27-9B4E-24D3B4F5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E893D1-F58E-4886-9E50-3AD81F42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77AD45-5810-453F-9F5E-6424BD74E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50EF64E-0D22-4B9E-A525-9C090E1F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5531B5-CA8C-4B29-A51D-6EA68AE6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461897-F24B-4914-A0B4-653DC5EE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2D894C-E29D-410C-AA3C-ECEB9006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957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0A74-8600-46F0-9D25-DE085AED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0370E1-F42C-406E-ABAF-B012F9A9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49F1F8-CA49-433B-80D0-EBD036D5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BBB26E-6982-44B0-8FB3-DC272F79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B2A47B-99FE-48CD-AD25-04C2B514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1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C05E-AFA9-43E5-98BD-CFEEBA66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7CF2AF-F98C-4548-A30B-50209D4F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66B73A-244B-4BAF-91BE-109FDC85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D7BD6D-E6A6-4921-8D7C-054125C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70BE3F-EA84-467D-857B-83E440A3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24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14FD4-8F42-4C26-8A4C-89822BC0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1FC45C-A502-484D-A5A7-30224D098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18113A-2EAE-4B13-97CB-552D030F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5A60B3-017A-4AF9-8CAB-919F9704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2136DE1-DE10-433B-A5FF-CCAAACB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6D96B6D-2A0C-4DAA-8078-46607DB1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73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D9215-6E58-4A16-B6A6-FB8F253B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711411-FC50-4EED-BED3-6E4DFB33E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360BFD-020A-4FA5-95C5-818AB8136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F1480B7-F472-408F-AD03-9F825C466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4A2B06D-42FD-49D2-9473-B7A65AA33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78CE5E-29D1-423E-9A20-30366429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FFDA48B-3092-4386-B8A7-6959C886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EADB5BB-A9E6-4E95-A68D-B82359DC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423F0-A645-4E3E-9CDB-084E6BC5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52DBC8-DA7D-4F39-A55A-70C8B749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17912C-4C9A-41A6-BA12-E9D0C4DD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5993A7-21E9-4626-87FD-5287F223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57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D51E657-BCF6-4D6B-AEF8-7AC590C1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34E6D59-BED6-47DE-8826-20A9E836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ED9F59F-8A18-4596-BD2D-4FB4C98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110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040AE-CA76-442B-B39F-6D84A80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E37992-FF05-455B-B336-33294140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753F7F4-B5C0-44F1-AA35-8481589CA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5CA4760-A0A7-4D4D-8832-4CC0A2DC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2DA2FB-3B73-46B3-8F5F-3EA08CC7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A764E2-4B86-46D2-8171-992F19AC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5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964C4-BD93-4A83-AFB1-1D6FCE07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F79A230-FBCA-49BC-851D-393CCC73D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24988D-6C17-4EE3-899D-60E6B5FA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698D7F-ECBF-462E-91C5-835E904A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E66D26-B0D8-43ED-B3ED-0F0E28EA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E5DDC78-5A5A-48FE-BE74-7EFA80D7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8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5F2F33F-1981-41FF-9D99-B6BD0275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7E91F4-263E-4608-A48E-74C6B8EA8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DF35C6-3306-4D42-8974-5E29900C6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ABF7-9694-4CC9-B51E-C16C6BFB4CC5}" type="datetimeFigureOut">
              <a:rPr lang="pt-PT" smtClean="0"/>
              <a:t>11/11/2020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369D16-4F49-47B9-97D7-ACC21E11A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0448DD-EE56-4418-8B26-2F3511F0A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431EB-7D9E-4C20-BB7E-01E680439E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3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C1F06D-1C12-486B-B9B4-C429EE5F2F86}"/>
              </a:ext>
            </a:extLst>
          </p:cNvPr>
          <p:cNvSpPr txBox="1"/>
          <p:nvPr/>
        </p:nvSpPr>
        <p:spPr>
          <a:xfrm>
            <a:off x="0" y="3180425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ProductAgent.java (</a:t>
            </a:r>
            <a:r>
              <a:rPr lang="pt-PT" sz="2400" b="1" dirty="0" err="1"/>
              <a:t>Agent</a:t>
            </a:r>
            <a:r>
              <a:rPr lang="pt-PT" sz="2400" b="1" dirty="0"/>
              <a:t>)</a:t>
            </a:r>
            <a:endParaRPr lang="pt-PT" dirty="0"/>
          </a:p>
          <a:p>
            <a:r>
              <a:rPr lang="pt-PT" sz="1600" dirty="0">
                <a:solidFill>
                  <a:srgbClr val="FF0000"/>
                </a:solidFill>
              </a:rPr>
              <a:t>[EXTRA] </a:t>
            </a:r>
            <a:r>
              <a:rPr lang="pt-PT" sz="1600" dirty="0" err="1">
                <a:solidFill>
                  <a:srgbClr val="FF0000"/>
                </a:solidFill>
              </a:rPr>
              <a:t>Variaveis</a:t>
            </a:r>
            <a:r>
              <a:rPr lang="pt-PT" sz="1600" dirty="0">
                <a:solidFill>
                  <a:srgbClr val="FF0000"/>
                </a:solidFill>
              </a:rPr>
              <a:t> {para poder determinar melhor que percurso ele devia fazer, </a:t>
            </a:r>
            <a:r>
              <a:rPr lang="pt-PT" sz="1600" dirty="0" err="1">
                <a:solidFill>
                  <a:srgbClr val="FF0000"/>
                </a:solidFill>
              </a:rPr>
              <a:t>optimização</a:t>
            </a:r>
            <a:r>
              <a:rPr lang="pt-PT" sz="1600" dirty="0">
                <a:solidFill>
                  <a:srgbClr val="FF0000"/>
                </a:solidFill>
              </a:rPr>
              <a:t>}</a:t>
            </a:r>
          </a:p>
          <a:p>
            <a:r>
              <a:rPr lang="pt-PT" sz="1600" dirty="0"/>
              <a:t>[EXTRA] Variável </a:t>
            </a:r>
            <a:r>
              <a:rPr lang="pt-PT" sz="1600" dirty="0" err="1"/>
              <a:t>failure</a:t>
            </a:r>
            <a:r>
              <a:rPr lang="pt-PT" sz="1600" dirty="0"/>
              <a:t> {para poder observar se o produto foi um sucesso ou não, quando esteve nos diversos recursos}</a:t>
            </a:r>
          </a:p>
          <a:p>
            <a:r>
              <a:rPr lang="pt-PT" sz="1600" dirty="0"/>
              <a:t>[EXTRA] Registar na DF {pode ser útil, se fosse adicionado um SCADA para comunicar com os diversos produtos}</a:t>
            </a:r>
          </a:p>
          <a:p>
            <a:r>
              <a:rPr lang="pt-PT" sz="1600" dirty="0"/>
              <a:t>Sequencial </a:t>
            </a:r>
            <a:r>
              <a:rPr lang="pt-PT" sz="1600" dirty="0" err="1"/>
              <a:t>Behaviour</a:t>
            </a:r>
            <a:r>
              <a:rPr lang="pt-PT" sz="1600" dirty="0"/>
              <a:t> (</a:t>
            </a:r>
            <a:r>
              <a:rPr lang="pt-PT" sz="1600" dirty="0" err="1"/>
              <a:t>searchResource</a:t>
            </a:r>
            <a:r>
              <a:rPr lang="pt-PT" sz="1600" dirty="0"/>
              <a:t> -&gt; </a:t>
            </a:r>
            <a:r>
              <a:rPr lang="pt-PT" sz="1600" dirty="0" err="1"/>
              <a:t>moveProduct</a:t>
            </a:r>
            <a:r>
              <a:rPr lang="pt-PT" sz="1600" dirty="0"/>
              <a:t> -&gt; </a:t>
            </a:r>
            <a:r>
              <a:rPr lang="pt-PT" sz="1600" dirty="0" err="1"/>
              <a:t>executeSkill</a:t>
            </a:r>
            <a:r>
              <a:rPr lang="pt-PT" sz="1600" dirty="0"/>
              <a:t>)</a:t>
            </a:r>
          </a:p>
          <a:p>
            <a:endParaRPr lang="pt-PT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startNewSequence</a:t>
            </a:r>
            <a:r>
              <a:rPr lang="pt-PT" b="1" dirty="0"/>
              <a:t>()</a:t>
            </a:r>
          </a:p>
          <a:p>
            <a:r>
              <a:rPr lang="pt-PT" sz="1600" dirty="0"/>
              <a:t>trata de inicializar a sequência de passos para realizar a </a:t>
            </a:r>
            <a:r>
              <a:rPr lang="pt-PT" sz="1600" dirty="0" err="1"/>
              <a:t>skill</a:t>
            </a:r>
            <a:r>
              <a:rPr lang="pt-PT" sz="1600" dirty="0"/>
              <a:t> atual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msg.clearAllReceiver</a:t>
            </a:r>
            <a:r>
              <a:rPr lang="pt-PT" sz="1600" dirty="0"/>
              <a:t>() {limpar </a:t>
            </a:r>
            <a:r>
              <a:rPr lang="pt-PT" sz="1600" dirty="0" err="1"/>
              <a:t>receivers</a:t>
            </a:r>
            <a:r>
              <a:rPr lang="pt-PT" sz="1600" dirty="0"/>
              <a:t> da </a:t>
            </a:r>
            <a:r>
              <a:rPr lang="pt-PT" sz="1600" dirty="0" err="1"/>
              <a:t>msg</a:t>
            </a:r>
            <a:r>
              <a:rPr lang="pt-PT" sz="1600" dirty="0"/>
              <a:t> para garantir que não mandamos </a:t>
            </a:r>
            <a:r>
              <a:rPr lang="pt-PT" sz="1600" dirty="0" err="1"/>
              <a:t>msg</a:t>
            </a:r>
            <a:r>
              <a:rPr lang="pt-PT" sz="1600" dirty="0"/>
              <a:t> a um agente que não era suposto}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msg.setOntology</a:t>
            </a:r>
            <a:r>
              <a:rPr lang="pt-PT" sz="1600" dirty="0"/>
              <a:t>()</a:t>
            </a:r>
          </a:p>
          <a:p>
            <a:endParaRPr lang="pt-PT" sz="1600" dirty="0"/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15823F7-EAF2-4CDF-BF0A-804CDBBBDD3B}"/>
              </a:ext>
            </a:extLst>
          </p:cNvPr>
          <p:cNvSpPr/>
          <p:nvPr/>
        </p:nvSpPr>
        <p:spPr>
          <a:xfrm>
            <a:off x="0" y="184780"/>
            <a:ext cx="12192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/>
              <a:t>Condições e Extras gerais: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Foi considerado apenas um transporte, no entanto podia ser adicionado mais no futuro. Sendo assim, o </a:t>
            </a:r>
            <a:r>
              <a:rPr lang="pt-PT" sz="1600" b="1" dirty="0"/>
              <a:t>moveProduct.java </a:t>
            </a:r>
            <a:r>
              <a:rPr lang="pt-PT" sz="1600" dirty="0"/>
              <a:t>devia ser idealmente um </a:t>
            </a:r>
            <a:r>
              <a:rPr lang="pt-PT" sz="1600" dirty="0" err="1"/>
              <a:t>ContractNetInitiator</a:t>
            </a:r>
            <a:r>
              <a:rPr lang="pt-PT" sz="1600" dirty="0"/>
              <a:t> para poder lidar com essa situação. Assim, podíamos mandar um CFP </a:t>
            </a:r>
            <a:r>
              <a:rPr lang="pt-PT" sz="1600" dirty="0" err="1"/>
              <a:t>msg</a:t>
            </a:r>
            <a:r>
              <a:rPr lang="pt-PT" sz="1600" dirty="0"/>
              <a:t> para vários transportes e ver que transportes estavam disponíveis e escolher o mais perto.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O nome do produto foi alterado para: "</a:t>
            </a:r>
            <a:r>
              <a:rPr lang="pt-PT" sz="1600" dirty="0" err="1"/>
              <a:t>Product_productType_productCounter</a:t>
            </a:r>
            <a:r>
              <a:rPr lang="pt-PT" sz="1600" dirty="0"/>
              <a:t>” ex. “Product_A_2”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Existem alguns problemas de agendamento que não é possível resolver, devido às limitações da Simulação e dos componentes existentes</a:t>
            </a:r>
          </a:p>
          <a:p>
            <a:r>
              <a:rPr lang="pt-PT" b="1" dirty="0"/>
              <a:t>Extras de Simulação:</a:t>
            </a:r>
          </a:p>
          <a:p>
            <a:r>
              <a:rPr lang="pt-PT" sz="1600" dirty="0"/>
              <a:t>Tamanho dos </a:t>
            </a:r>
            <a:r>
              <a:rPr lang="pt-PT" sz="1600" dirty="0" err="1"/>
              <a:t>conveyors</a:t>
            </a:r>
            <a:r>
              <a:rPr lang="pt-PT" sz="1600" dirty="0"/>
              <a:t> foi alterado para 2000, para corrigir o bug de os produtos caírem</a:t>
            </a:r>
          </a:p>
          <a:p>
            <a:r>
              <a:rPr lang="pt-PT" sz="1600" dirty="0"/>
              <a:t>Código do MOVE foi melhorado para lidar com o último transporte de um local para o </a:t>
            </a:r>
            <a:r>
              <a:rPr lang="pt-PT" sz="1600" dirty="0" err="1"/>
              <a:t>Operator</a:t>
            </a:r>
            <a:endParaRPr lang="pt-PT" sz="1600" dirty="0"/>
          </a:p>
          <a:p>
            <a:r>
              <a:rPr lang="pt-PT" sz="1600" dirty="0"/>
              <a:t>Código do gerador de produtos foi alterado para instanciar um produto com uma cor de acordo com o seu tipo (muito mais fácil de observar) </a:t>
            </a:r>
          </a:p>
          <a:p>
            <a:endParaRPr lang="pt-PT" sz="1600" dirty="0"/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9658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58F2FA4-CCF6-404A-A5BE-A4B33D1E8CD3}"/>
              </a:ext>
            </a:extLst>
          </p:cNvPr>
          <p:cNvSpPr txBox="1"/>
          <p:nvPr/>
        </p:nvSpPr>
        <p:spPr>
          <a:xfrm>
            <a:off x="0" y="88984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searchResource.java (</a:t>
            </a:r>
            <a:r>
              <a:rPr lang="pt-PT" sz="2400" b="1" dirty="0" err="1"/>
              <a:t>ContractNetInitiator</a:t>
            </a:r>
            <a:r>
              <a:rPr lang="pt-PT" sz="2400" b="1" dirty="0"/>
              <a:t>)</a:t>
            </a:r>
          </a:p>
          <a:p>
            <a:endParaRPr lang="pt-PT" dirty="0"/>
          </a:p>
          <a:p>
            <a:r>
              <a:rPr lang="pt-PT" b="1" dirty="0" err="1"/>
              <a:t>int</a:t>
            </a:r>
            <a:r>
              <a:rPr lang="pt-PT" b="1" dirty="0"/>
              <a:t> </a:t>
            </a:r>
            <a:r>
              <a:rPr lang="pt-PT" b="1" dirty="0" err="1"/>
              <a:t>bestResourceAlgorithm</a:t>
            </a:r>
            <a:r>
              <a:rPr lang="pt-PT" b="1" dirty="0"/>
              <a:t> ()</a:t>
            </a:r>
          </a:p>
          <a:p>
            <a:r>
              <a:rPr lang="pt-PT" sz="1600" dirty="0"/>
              <a:t>[EXTRA] {retorna o melhor recurso para fazer a </a:t>
            </a:r>
            <a:r>
              <a:rPr lang="pt-PT" sz="1600" dirty="0" err="1"/>
              <a:t>skill</a:t>
            </a:r>
            <a:r>
              <a:rPr lang="pt-PT" sz="1600" dirty="0"/>
              <a:t>, baseado nos recursos que deram REFUSE/AGREE, a sua localização, o seu custo por hora e a </a:t>
            </a:r>
            <a:r>
              <a:rPr lang="pt-PT" sz="1600" dirty="0" err="1"/>
              <a:t>production</a:t>
            </a:r>
            <a:r>
              <a:rPr lang="pt-PT" sz="1600" dirty="0"/>
              <a:t> rate de cada recurso, sendo o mais importante a sua localização. Se não tiver nenhum recurso aceite retorna -1}</a:t>
            </a:r>
          </a:p>
          <a:p>
            <a:endParaRPr lang="pt-PT" sz="1600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handleAllResponses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bestIndex</a:t>
            </a:r>
            <a:r>
              <a:rPr lang="pt-PT" sz="1600" dirty="0"/>
              <a:t> == -1 {se o </a:t>
            </a:r>
            <a:r>
              <a:rPr lang="pt-PT" sz="1600" dirty="0" err="1"/>
              <a:t>index</a:t>
            </a:r>
            <a:r>
              <a:rPr lang="pt-PT" sz="1600" dirty="0"/>
              <a:t> der -1 quer dizer que todos os recursos estão ocupados, logo espera-se 5seg e envia-se outra vez a mensagem CFP para ver se já existe alguém que vai aceitar o pedido}</a:t>
            </a:r>
          </a:p>
          <a:p>
            <a:r>
              <a:rPr lang="pt-PT" sz="1600" dirty="0"/>
              <a:t>Aceita apenas um recurso e rejeita os outros todos</a:t>
            </a:r>
          </a:p>
          <a:p>
            <a:endParaRPr lang="pt-PT" sz="1600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handleInform</a:t>
            </a:r>
            <a:r>
              <a:rPr lang="pt-PT" b="1" dirty="0"/>
              <a:t>()</a:t>
            </a:r>
          </a:p>
          <a:p>
            <a:r>
              <a:rPr lang="pt-PT" sz="1600" dirty="0"/>
              <a:t>[EXTRA] !</a:t>
            </a:r>
            <a:r>
              <a:rPr lang="pt-PT" sz="1600" dirty="0" err="1"/>
              <a:t>locResource.equals</a:t>
            </a:r>
            <a:r>
              <a:rPr lang="pt-PT" sz="1600" dirty="0"/>
              <a:t>(</a:t>
            </a:r>
            <a:r>
              <a:rPr lang="pt-PT" sz="1600" dirty="0" err="1"/>
              <a:t>locProduct</a:t>
            </a:r>
            <a:r>
              <a:rPr lang="pt-PT" sz="1600" dirty="0"/>
              <a:t>) {se o produto já estiver na localização do recurso, então dá </a:t>
            </a:r>
            <a:r>
              <a:rPr lang="pt-PT" sz="1600" dirty="0" err="1"/>
              <a:t>skip</a:t>
            </a:r>
            <a:r>
              <a:rPr lang="pt-PT" sz="1600" dirty="0"/>
              <a:t> na </a:t>
            </a:r>
            <a:r>
              <a:rPr lang="pt-PT" sz="1600" dirty="0" err="1"/>
              <a:t>behaviour</a:t>
            </a:r>
            <a:r>
              <a:rPr lang="pt-PT" sz="1600" dirty="0"/>
              <a:t> responsável por mover o AVG, porque não é necessário, senão, envia a localização do produto(origem), do recurso(destino) e o nome do produto}</a:t>
            </a:r>
          </a:p>
          <a:p>
            <a:r>
              <a:rPr lang="pt-PT" sz="1600" dirty="0"/>
              <a:t>Procura o transporte na DF e adiciona como </a:t>
            </a:r>
            <a:r>
              <a:rPr lang="pt-PT" sz="1600" dirty="0" err="1"/>
              <a:t>reciever</a:t>
            </a:r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69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2853992-D14F-4B60-B3FD-FEEF0A53CF7D}"/>
              </a:ext>
            </a:extLst>
          </p:cNvPr>
          <p:cNvSpPr txBox="1"/>
          <p:nvPr/>
        </p:nvSpPr>
        <p:spPr>
          <a:xfrm>
            <a:off x="0" y="430034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executeSkill.java (</a:t>
            </a:r>
            <a:r>
              <a:rPr lang="pt-PT" sz="2400" b="1" dirty="0" err="1"/>
              <a:t>AchieveREInitiator</a:t>
            </a:r>
            <a:r>
              <a:rPr lang="pt-PT" sz="2400" b="1" dirty="0"/>
              <a:t>)</a:t>
            </a:r>
          </a:p>
          <a:p>
            <a:endParaRPr lang="pt-PT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handleInform</a:t>
            </a:r>
            <a:r>
              <a:rPr lang="pt-PT" b="1" dirty="0"/>
              <a:t>()</a:t>
            </a:r>
          </a:p>
          <a:p>
            <a:r>
              <a:rPr lang="pt-PT" sz="1600" dirty="0"/>
              <a:t>[EXTRA] !</a:t>
            </a:r>
            <a:r>
              <a:rPr lang="pt-PT" sz="1600" dirty="0" err="1"/>
              <a:t>inform.getContent</a:t>
            </a:r>
            <a:r>
              <a:rPr lang="pt-PT" sz="1600" dirty="0"/>
              <a:t>().</a:t>
            </a:r>
            <a:r>
              <a:rPr lang="pt-PT" sz="1600" dirty="0" err="1"/>
              <a:t>equals</a:t>
            </a:r>
            <a:r>
              <a:rPr lang="pt-PT" sz="1600" dirty="0"/>
              <a:t>("SUCCESS") {se a </a:t>
            </a:r>
            <a:r>
              <a:rPr lang="pt-PT" sz="1600" dirty="0" err="1"/>
              <a:t>skill</a:t>
            </a:r>
            <a:r>
              <a:rPr lang="pt-PT" sz="1600" dirty="0"/>
              <a:t> não foi bem </a:t>
            </a:r>
            <a:r>
              <a:rPr lang="pt-PT" sz="1600" dirty="0" err="1"/>
              <a:t>sucecida</a:t>
            </a:r>
            <a:r>
              <a:rPr lang="pt-PT" sz="1600" dirty="0"/>
              <a:t>, então guarda o produto como falhanço e avança a sequencia logo para o final. Uma vez que, se existe algum problema com o produto não há necessidade de continuar a fazer o resto das </a:t>
            </a:r>
            <a:r>
              <a:rPr lang="pt-PT" sz="1600" dirty="0" err="1"/>
              <a:t>skills</a:t>
            </a:r>
            <a:r>
              <a:rPr lang="pt-PT" sz="1600" dirty="0"/>
              <a:t>}</a:t>
            </a:r>
          </a:p>
          <a:p>
            <a:r>
              <a:rPr lang="pt-PT" sz="1600" dirty="0"/>
              <a:t>((</a:t>
            </a:r>
            <a:r>
              <a:rPr lang="pt-PT" sz="1600" dirty="0" err="1"/>
              <a:t>ProductAgent</a:t>
            </a:r>
            <a:r>
              <a:rPr lang="pt-PT" sz="1600" dirty="0"/>
              <a:t>) </a:t>
            </a:r>
            <a:r>
              <a:rPr lang="pt-PT" sz="1600" dirty="0" err="1"/>
              <a:t>myAgent</a:t>
            </a:r>
            <a:r>
              <a:rPr lang="pt-PT" sz="1600" dirty="0"/>
              <a:t>).</a:t>
            </a:r>
            <a:r>
              <a:rPr lang="pt-PT" sz="1600" dirty="0" err="1"/>
              <a:t>startNewSequence</a:t>
            </a:r>
            <a:r>
              <a:rPr lang="pt-PT" sz="1600" dirty="0"/>
              <a:t>(); {começa uma nova sequência para uma nova </a:t>
            </a:r>
            <a:r>
              <a:rPr lang="pt-PT" sz="1600" dirty="0" err="1"/>
              <a:t>skill</a:t>
            </a:r>
            <a:r>
              <a:rPr lang="pt-PT" sz="1600" dirty="0"/>
              <a:t>}</a:t>
            </a:r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5179AC-9860-4FD8-A4CE-1E586DF7646C}"/>
              </a:ext>
            </a:extLst>
          </p:cNvPr>
          <p:cNvSpPr txBox="1"/>
          <p:nvPr/>
        </p:nvSpPr>
        <p:spPr>
          <a:xfrm>
            <a:off x="0" y="306638"/>
            <a:ext cx="1219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moveProduct.java (</a:t>
            </a:r>
            <a:r>
              <a:rPr lang="pt-PT" sz="2400" b="1" dirty="0" err="1"/>
              <a:t>AchieveREInitiator</a:t>
            </a:r>
            <a:r>
              <a:rPr lang="pt-PT" sz="2400" b="1" dirty="0"/>
              <a:t>)</a:t>
            </a:r>
          </a:p>
          <a:p>
            <a:endParaRPr lang="pt-PT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handleRefuse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msg.getContent</a:t>
            </a:r>
            <a:r>
              <a:rPr lang="pt-PT" sz="1600" dirty="0"/>
              <a:t>().</a:t>
            </a:r>
            <a:r>
              <a:rPr lang="pt-PT" sz="1600" dirty="0" err="1"/>
              <a:t>equals</a:t>
            </a:r>
            <a:r>
              <a:rPr lang="pt-PT" sz="1600" dirty="0"/>
              <a:t>("</a:t>
            </a:r>
            <a:r>
              <a:rPr lang="pt-PT" sz="1600" dirty="0" err="1"/>
              <a:t>resend</a:t>
            </a:r>
            <a:r>
              <a:rPr lang="pt-PT" sz="1600" dirty="0"/>
              <a:t>") {se o AVG recusou o REQUEST do produto, então este espera 5seg e depois </a:t>
            </a:r>
            <a:r>
              <a:rPr lang="pt-PT" sz="1600" dirty="0" err="1"/>
              <a:t>re-envia</a:t>
            </a:r>
            <a:r>
              <a:rPr lang="pt-PT" sz="1600" dirty="0"/>
              <a:t> o REQUEST para os mesmos </a:t>
            </a:r>
            <a:r>
              <a:rPr lang="pt-PT" sz="1600" dirty="0" err="1"/>
              <a:t>receivers</a:t>
            </a:r>
            <a:r>
              <a:rPr lang="pt-PT" sz="1600" dirty="0"/>
              <a:t> para ver se desta vez aceita o pedido}</a:t>
            </a:r>
          </a:p>
          <a:p>
            <a:endParaRPr lang="pt-PT" sz="1600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handleInform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inform.getContent</a:t>
            </a:r>
            <a:r>
              <a:rPr lang="pt-PT" sz="1600" dirty="0"/>
              <a:t>().</a:t>
            </a:r>
            <a:r>
              <a:rPr lang="pt-PT" sz="1600" dirty="0" err="1"/>
              <a:t>equals</a:t>
            </a:r>
            <a:r>
              <a:rPr lang="pt-PT" sz="1600" dirty="0"/>
              <a:t>("ERROR") {se o AVG deu erro enquanto estava a executar a </a:t>
            </a:r>
            <a:r>
              <a:rPr lang="pt-PT" sz="1600" dirty="0" err="1"/>
              <a:t>skill</a:t>
            </a:r>
            <a:r>
              <a:rPr lang="pt-PT" sz="1600" dirty="0"/>
              <a:t> MOVE, então o produto deve voltar a pedir para mover o produto para o local indicado}</a:t>
            </a:r>
          </a:p>
          <a:p>
            <a:r>
              <a:rPr lang="fr-FR" sz="1600" dirty="0"/>
              <a:t>((</a:t>
            </a:r>
            <a:r>
              <a:rPr lang="fr-FR" sz="1600" dirty="0" err="1"/>
              <a:t>ProductAgent</a:t>
            </a:r>
            <a:r>
              <a:rPr lang="fr-FR" sz="1600" dirty="0"/>
              <a:t>)</a:t>
            </a:r>
            <a:r>
              <a:rPr lang="fr-FR" sz="1600" dirty="0" err="1"/>
              <a:t>myAgent</a:t>
            </a:r>
            <a:r>
              <a:rPr lang="fr-FR" sz="1600" dirty="0"/>
              <a:t>).location = </a:t>
            </a:r>
            <a:r>
              <a:rPr lang="fr-FR" sz="1600" dirty="0" err="1"/>
              <a:t>inform.getContent</a:t>
            </a:r>
            <a:r>
              <a:rPr lang="fr-FR" sz="1600" dirty="0"/>
              <a:t>() {</a:t>
            </a:r>
            <a:r>
              <a:rPr lang="fr-FR" sz="1600" dirty="0" err="1"/>
              <a:t>atualiza</a:t>
            </a:r>
            <a:r>
              <a:rPr lang="fr-FR" sz="1600" dirty="0"/>
              <a:t> a </a:t>
            </a:r>
            <a:r>
              <a:rPr lang="fr-FR" sz="1600" dirty="0" err="1"/>
              <a:t>localização</a:t>
            </a:r>
            <a:r>
              <a:rPr lang="fr-FR" sz="1600" dirty="0"/>
              <a:t> </a:t>
            </a:r>
            <a:r>
              <a:rPr lang="fr-FR" sz="1600" dirty="0" err="1"/>
              <a:t>atual</a:t>
            </a:r>
            <a:r>
              <a:rPr lang="fr-FR" sz="1600" dirty="0"/>
              <a:t> do </a:t>
            </a:r>
            <a:r>
              <a:rPr lang="fr-FR" sz="1600" dirty="0" err="1"/>
              <a:t>produto</a:t>
            </a:r>
            <a:r>
              <a:rPr lang="fr-FR" sz="1600" dirty="0"/>
              <a:t>}</a:t>
            </a:r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162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C1F06D-1C12-486B-B9B4-C429EE5F2F86}"/>
              </a:ext>
            </a:extLst>
          </p:cNvPr>
          <p:cNvSpPr txBox="1"/>
          <p:nvPr/>
        </p:nvSpPr>
        <p:spPr>
          <a:xfrm>
            <a:off x="0" y="130629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ResourceAgent.java (</a:t>
            </a:r>
            <a:r>
              <a:rPr lang="pt-PT" sz="2400" b="1" dirty="0" err="1"/>
              <a:t>Agent</a:t>
            </a:r>
            <a:r>
              <a:rPr lang="pt-PT" sz="2400" b="1" dirty="0"/>
              <a:t>)</a:t>
            </a:r>
            <a:endParaRPr lang="pt-PT" dirty="0"/>
          </a:p>
          <a:p>
            <a:r>
              <a:rPr lang="pt-PT" sz="1600" dirty="0"/>
              <a:t>[EXTRA] </a:t>
            </a:r>
            <a:r>
              <a:rPr lang="pt-PT" sz="1600" dirty="0" err="1"/>
              <a:t>Variaveis</a:t>
            </a:r>
            <a:r>
              <a:rPr lang="pt-PT" sz="1600" dirty="0"/>
              <a:t> </a:t>
            </a:r>
            <a:r>
              <a:rPr lang="pt-PT" sz="1600" dirty="0" err="1"/>
              <a:t>hourCost</a:t>
            </a:r>
            <a:r>
              <a:rPr lang="pt-PT" sz="1600" dirty="0"/>
              <a:t> e </a:t>
            </a:r>
            <a:r>
              <a:rPr lang="pt-PT" sz="1600" dirty="0" err="1"/>
              <a:t>productionRate</a:t>
            </a:r>
            <a:r>
              <a:rPr lang="pt-PT" sz="1600" dirty="0"/>
              <a:t> {para poder determinar melhor que percurso ele devia fazer, </a:t>
            </a:r>
            <a:r>
              <a:rPr lang="pt-PT" sz="1600" dirty="0" err="1"/>
              <a:t>optimização</a:t>
            </a:r>
            <a:r>
              <a:rPr lang="pt-PT" sz="1600" dirty="0"/>
              <a:t>}</a:t>
            </a:r>
          </a:p>
          <a:p>
            <a:r>
              <a:rPr lang="pt-PT" sz="1600" dirty="0"/>
              <a:t>[EXTRA] Variável </a:t>
            </a:r>
            <a:r>
              <a:rPr lang="pt-PT" sz="1600" dirty="0" err="1"/>
              <a:t>state</a:t>
            </a:r>
            <a:r>
              <a:rPr lang="pt-PT" sz="1600" dirty="0"/>
              <a:t> {para poder saber o estado atual do recurso, especialmente se este está ocupado ou não}</a:t>
            </a:r>
          </a:p>
          <a:p>
            <a:r>
              <a:rPr lang="pt-PT" sz="1600" dirty="0"/>
              <a:t>“STARTING” – recurso foi ligado e está a ser inicializado</a:t>
            </a:r>
          </a:p>
          <a:p>
            <a:r>
              <a:rPr lang="pt-PT" sz="1600" dirty="0"/>
              <a:t>“WAITING” – recurso está à espera de executar uma </a:t>
            </a:r>
            <a:r>
              <a:rPr lang="pt-PT" sz="1600" dirty="0" err="1"/>
              <a:t>skill</a:t>
            </a:r>
            <a:r>
              <a:rPr lang="pt-PT" sz="1600" dirty="0"/>
              <a:t>, à espera de ser chamado</a:t>
            </a:r>
          </a:p>
          <a:p>
            <a:r>
              <a:rPr lang="pt-PT" sz="1600" dirty="0"/>
              <a:t>“CONNECTED” – recurso está ligado a um produto, para ser executado num futuro próximo</a:t>
            </a:r>
          </a:p>
          <a:p>
            <a:r>
              <a:rPr lang="pt-PT" sz="1600" dirty="0"/>
              <a:t>“PERFORMING” – recurso está a executar a </a:t>
            </a:r>
            <a:r>
              <a:rPr lang="pt-PT" sz="1600" dirty="0" err="1"/>
              <a:t>skill</a:t>
            </a:r>
            <a:r>
              <a:rPr lang="pt-PT" sz="1600" dirty="0"/>
              <a:t> apropriada</a:t>
            </a:r>
          </a:p>
          <a:p>
            <a:r>
              <a:rPr lang="pt-PT" sz="1600" dirty="0"/>
              <a:t>Regista as </a:t>
            </a:r>
            <a:r>
              <a:rPr lang="pt-PT" sz="1600" dirty="0" err="1"/>
              <a:t>skills</a:t>
            </a:r>
            <a:r>
              <a:rPr lang="pt-PT" sz="1600" dirty="0"/>
              <a:t> na DF e cria dois </a:t>
            </a:r>
            <a:r>
              <a:rPr lang="pt-PT" sz="1600" dirty="0" err="1"/>
              <a:t>behaviours</a:t>
            </a:r>
            <a:r>
              <a:rPr lang="pt-PT" sz="1600" dirty="0"/>
              <a:t> que são do tipo </a:t>
            </a:r>
            <a:r>
              <a:rPr lang="pt-PT" sz="1600" dirty="0" err="1"/>
              <a:t>ContractNetResponder</a:t>
            </a:r>
            <a:r>
              <a:rPr lang="pt-PT" sz="1600" dirty="0"/>
              <a:t> e </a:t>
            </a:r>
            <a:r>
              <a:rPr lang="pt-PT" sz="1600" dirty="0" err="1"/>
              <a:t>AchieveREResponder</a:t>
            </a:r>
            <a:endParaRPr lang="pt-PT" sz="1600" dirty="0"/>
          </a:p>
          <a:p>
            <a:endParaRPr lang="pt-PT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handleCfp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state.equals</a:t>
            </a:r>
            <a:r>
              <a:rPr lang="pt-PT" sz="1600" dirty="0"/>
              <a:t>("WAITING") {se o recurso estiver ocupado ele vai rejeitar a proposta do produto, senão vai enviar a sua localização, </a:t>
            </a:r>
            <a:r>
              <a:rPr lang="pt-PT" sz="1600" dirty="0" err="1"/>
              <a:t>hourCost</a:t>
            </a:r>
            <a:r>
              <a:rPr lang="pt-PT" sz="1600" dirty="0"/>
              <a:t> e </a:t>
            </a:r>
            <a:r>
              <a:rPr lang="pt-PT" sz="1600" dirty="0" err="1"/>
              <a:t>productionRate</a:t>
            </a:r>
            <a:r>
              <a:rPr lang="pt-PT" sz="1600" dirty="0"/>
              <a:t>}</a:t>
            </a:r>
          </a:p>
          <a:p>
            <a:endParaRPr lang="pt-PT" sz="1600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handleAcceptProposal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state</a:t>
            </a:r>
            <a:r>
              <a:rPr lang="pt-PT" sz="1600" dirty="0"/>
              <a:t> = "CONNECTED“ {recurso fica ligado ao produto que aceitou o </a:t>
            </a:r>
            <a:r>
              <a:rPr lang="pt-PT" sz="1600" dirty="0" err="1"/>
              <a:t>proposal</a:t>
            </a:r>
            <a:r>
              <a:rPr lang="pt-PT" sz="1600" dirty="0"/>
              <a:t>}</a:t>
            </a:r>
          </a:p>
          <a:p>
            <a:endParaRPr lang="pt-PT" sz="1600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prepareResultNotification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myLib.executeSkill</a:t>
            </a:r>
            <a:r>
              <a:rPr lang="pt-PT" sz="1600" dirty="0"/>
              <a:t>(</a:t>
            </a:r>
            <a:r>
              <a:rPr lang="pt-PT" sz="1600" dirty="0" err="1"/>
              <a:t>performSkill</a:t>
            </a:r>
            <a:r>
              <a:rPr lang="pt-PT" sz="1600" dirty="0"/>
              <a:t>) {a execução da </a:t>
            </a:r>
            <a:r>
              <a:rPr lang="pt-PT" sz="1600" dirty="0" err="1"/>
              <a:t>skill</a:t>
            </a:r>
            <a:r>
              <a:rPr lang="pt-PT" sz="1600" dirty="0"/>
              <a:t> pode correr bem ou mal, se correr bem segue em frente, se correr mal ele envia o seu nome para marcar o produto que ocorreu algum problema nesse recurso}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state</a:t>
            </a:r>
            <a:r>
              <a:rPr lang="pt-PT" sz="1600" dirty="0"/>
              <a:t> = "WAITING“ {atualiza o recurso como disponível outra vez}</a:t>
            </a:r>
          </a:p>
          <a:p>
            <a:endParaRPr lang="pt-PT" sz="1600" dirty="0"/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110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CC029A4-45CB-4691-95F2-C6F8875536A3}"/>
              </a:ext>
            </a:extLst>
          </p:cNvPr>
          <p:cNvSpPr txBox="1"/>
          <p:nvPr/>
        </p:nvSpPr>
        <p:spPr>
          <a:xfrm>
            <a:off x="0" y="130629"/>
            <a:ext cx="12192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TransportAgent.java (</a:t>
            </a:r>
            <a:r>
              <a:rPr lang="pt-PT" sz="2400" b="1" dirty="0" err="1"/>
              <a:t>Agent</a:t>
            </a:r>
            <a:r>
              <a:rPr lang="pt-PT" sz="2400" b="1" dirty="0"/>
              <a:t>)</a:t>
            </a:r>
            <a:endParaRPr lang="pt-PT" dirty="0"/>
          </a:p>
          <a:p>
            <a:r>
              <a:rPr lang="pt-PT" sz="1600" dirty="0"/>
              <a:t>[EXTRA] </a:t>
            </a:r>
            <a:r>
              <a:rPr lang="pt-PT" sz="1600" dirty="0" err="1"/>
              <a:t>Variavel</a:t>
            </a:r>
            <a:r>
              <a:rPr lang="pt-PT" sz="1600" dirty="0"/>
              <a:t> </a:t>
            </a:r>
            <a:r>
              <a:rPr lang="pt-PT" sz="1600" dirty="0" err="1"/>
              <a:t>queue</a:t>
            </a:r>
            <a:r>
              <a:rPr lang="pt-PT" sz="1600" dirty="0"/>
              <a:t> {para poder observar que produtos estão à espera a mais tempo para serem movidos, caso haja produtos à espera de serem movidos}</a:t>
            </a:r>
          </a:p>
          <a:p>
            <a:r>
              <a:rPr lang="pt-PT" sz="1600" dirty="0"/>
              <a:t>[EXTRA] Variável </a:t>
            </a:r>
            <a:r>
              <a:rPr lang="pt-PT" sz="1600" dirty="0" err="1"/>
              <a:t>state</a:t>
            </a:r>
            <a:r>
              <a:rPr lang="pt-PT" sz="1600" dirty="0"/>
              <a:t> {para poder saber o estado atual do recurso, especialmente se este está ocupado ou não}</a:t>
            </a:r>
          </a:p>
          <a:p>
            <a:r>
              <a:rPr lang="pt-PT" sz="1600" dirty="0">
                <a:solidFill>
                  <a:srgbClr val="FF0000"/>
                </a:solidFill>
              </a:rPr>
              <a:t>[EXTRA] </a:t>
            </a:r>
            <a:r>
              <a:rPr lang="pt-PT" sz="1600" dirty="0" err="1">
                <a:solidFill>
                  <a:srgbClr val="FF0000"/>
                </a:solidFill>
              </a:rPr>
              <a:t>Dicionario</a:t>
            </a:r>
            <a:r>
              <a:rPr lang="pt-PT" sz="1600" dirty="0">
                <a:solidFill>
                  <a:srgbClr val="FF0000"/>
                </a:solidFill>
              </a:rPr>
              <a:t> </a:t>
            </a:r>
            <a:r>
              <a:rPr lang="pt-PT" sz="1600" dirty="0" err="1">
                <a:solidFill>
                  <a:srgbClr val="FF0000"/>
                </a:solidFill>
              </a:rPr>
              <a:t>occupiedRAs</a:t>
            </a:r>
            <a:r>
              <a:rPr lang="pt-PT" sz="1600" dirty="0">
                <a:solidFill>
                  <a:srgbClr val="FF0000"/>
                </a:solidFill>
              </a:rPr>
              <a:t> {para poder saber mesmo, quando um recurso esta disponível ou não, que é quando o produto move de um lugar para o outro}</a:t>
            </a:r>
          </a:p>
          <a:p>
            <a:r>
              <a:rPr lang="pt-PT" sz="1600" dirty="0"/>
              <a:t>“STARTING” – recurso foi ligado e está a ser inicializado</a:t>
            </a:r>
          </a:p>
          <a:p>
            <a:r>
              <a:rPr lang="pt-PT" sz="1600" dirty="0"/>
              <a:t>“WAITING” – recurso está à espera de executar uma </a:t>
            </a:r>
            <a:r>
              <a:rPr lang="pt-PT" sz="1600" dirty="0" err="1"/>
              <a:t>skill</a:t>
            </a:r>
            <a:r>
              <a:rPr lang="pt-PT" sz="1600" dirty="0"/>
              <a:t>, à espera de ser chamado</a:t>
            </a:r>
          </a:p>
          <a:p>
            <a:r>
              <a:rPr lang="pt-PT" sz="1600" dirty="0"/>
              <a:t>“CONNECTED” – recurso está ligado a um produto, para ser executado num futuro próximo</a:t>
            </a:r>
          </a:p>
          <a:p>
            <a:r>
              <a:rPr lang="pt-PT" sz="1600" dirty="0"/>
              <a:t>“PERFORMING” – recurso está a executar a </a:t>
            </a:r>
            <a:r>
              <a:rPr lang="pt-PT" sz="1600" dirty="0" err="1"/>
              <a:t>skill</a:t>
            </a:r>
            <a:r>
              <a:rPr lang="pt-PT" sz="1600" dirty="0"/>
              <a:t> apropriada</a:t>
            </a:r>
          </a:p>
          <a:p>
            <a:r>
              <a:rPr lang="pt-PT" sz="1600" dirty="0"/>
              <a:t>Regista na DF e cria um </a:t>
            </a:r>
            <a:r>
              <a:rPr lang="pt-PT" sz="1600" dirty="0" err="1"/>
              <a:t>behaviour</a:t>
            </a:r>
            <a:r>
              <a:rPr lang="pt-PT" sz="1600" dirty="0"/>
              <a:t> do tipo </a:t>
            </a:r>
            <a:r>
              <a:rPr lang="pt-PT" sz="1600" dirty="0" err="1"/>
              <a:t>AchieveREResponder</a:t>
            </a:r>
            <a:endParaRPr lang="pt-PT" sz="1600" dirty="0"/>
          </a:p>
          <a:p>
            <a:endParaRPr lang="pt-PT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handleRequest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request.getContent</a:t>
            </a:r>
            <a:r>
              <a:rPr lang="pt-PT" sz="1600" dirty="0"/>
              <a:t>().</a:t>
            </a:r>
            <a:r>
              <a:rPr lang="pt-PT" sz="1600" dirty="0" err="1"/>
              <a:t>equals</a:t>
            </a:r>
            <a:r>
              <a:rPr lang="pt-PT" sz="1600" dirty="0"/>
              <a:t>("</a:t>
            </a:r>
            <a:r>
              <a:rPr lang="pt-PT" sz="1600" dirty="0" err="1"/>
              <a:t>skip</a:t>
            </a:r>
            <a:r>
              <a:rPr lang="pt-PT" sz="1600" dirty="0"/>
              <a:t>") {rejeita produto porque não há necessidade de mover, se o produto já esta no local do recurso}</a:t>
            </a:r>
          </a:p>
          <a:p>
            <a:r>
              <a:rPr lang="pt-PT" sz="1600" dirty="0"/>
              <a:t>Separa a mensagem recebida por localização de origem, de destino e o nome do produto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queue</a:t>
            </a:r>
            <a:r>
              <a:rPr lang="pt-PT" sz="1600" dirty="0"/>
              <a:t> {trata de toda a atualização da </a:t>
            </a:r>
            <a:r>
              <a:rPr lang="pt-PT" sz="1600" dirty="0" err="1"/>
              <a:t>queue</a:t>
            </a:r>
            <a:r>
              <a:rPr lang="pt-PT" sz="1600" dirty="0"/>
              <a:t> e verificar se o produto que mandou REQUEST deve ser aceite ou não, dependendo do estado atual do AVG e do preenchimento da </a:t>
            </a:r>
            <a:r>
              <a:rPr lang="pt-PT" sz="1600" dirty="0" err="1"/>
              <a:t>queue</a:t>
            </a:r>
            <a:r>
              <a:rPr lang="pt-PT" sz="1600" dirty="0"/>
              <a:t>}</a:t>
            </a:r>
          </a:p>
          <a:p>
            <a:endParaRPr lang="pt-PT" sz="1600" dirty="0"/>
          </a:p>
          <a:p>
            <a:endParaRPr lang="pt-PT" sz="1600" dirty="0"/>
          </a:p>
          <a:p>
            <a:r>
              <a:rPr lang="pt-PT" b="1" dirty="0" err="1"/>
              <a:t>void</a:t>
            </a:r>
            <a:r>
              <a:rPr lang="pt-PT" b="1" dirty="0"/>
              <a:t> </a:t>
            </a:r>
            <a:r>
              <a:rPr lang="pt-PT" b="1" dirty="0" err="1"/>
              <a:t>prepareResultNotification</a:t>
            </a:r>
            <a:r>
              <a:rPr lang="pt-PT" b="1" dirty="0"/>
              <a:t>()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myLib.executeMove</a:t>
            </a:r>
            <a:r>
              <a:rPr lang="pt-PT" sz="1600" dirty="0"/>
              <a:t>(</a:t>
            </a:r>
            <a:r>
              <a:rPr lang="pt-PT" sz="1600" dirty="0" err="1"/>
              <a:t>origin</a:t>
            </a:r>
            <a:r>
              <a:rPr lang="pt-PT" sz="1600" dirty="0"/>
              <a:t>, </a:t>
            </a:r>
            <a:r>
              <a:rPr lang="pt-PT" sz="1600" dirty="0" err="1"/>
              <a:t>destination</a:t>
            </a:r>
            <a:r>
              <a:rPr lang="pt-PT" sz="1600" dirty="0"/>
              <a:t>, </a:t>
            </a:r>
            <a:r>
              <a:rPr lang="pt-PT" sz="1600" dirty="0" err="1"/>
              <a:t>currentProduct</a:t>
            </a:r>
            <a:r>
              <a:rPr lang="pt-PT" sz="1600" dirty="0"/>
              <a:t>) {a execução do move pode correr bem ou mal}</a:t>
            </a:r>
          </a:p>
          <a:p>
            <a:r>
              <a:rPr lang="pt-PT" sz="1600" dirty="0"/>
              <a:t>[EXTRA] </a:t>
            </a:r>
            <a:r>
              <a:rPr lang="pt-PT" sz="1600" dirty="0" err="1"/>
              <a:t>state</a:t>
            </a:r>
            <a:r>
              <a:rPr lang="pt-PT" sz="1600" dirty="0"/>
              <a:t> = "WAITING“ {atualiza o transporte como disponível outra vez}</a:t>
            </a:r>
          </a:p>
          <a:p>
            <a:endParaRPr lang="pt-PT" sz="1600" dirty="0"/>
          </a:p>
          <a:p>
            <a:r>
              <a:rPr lang="pt-PT" sz="1600" dirty="0"/>
              <a:t>//-----------------------------------------------------------------------------------------------------------------------------------------------------------------------------------------------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6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678DA6-3788-4027-98D2-380CA3C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2023"/>
            <a:ext cx="5374433" cy="62939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1EB068E-83CF-45C8-A5C4-AAE8393370BA}"/>
              </a:ext>
            </a:extLst>
          </p:cNvPr>
          <p:cNvSpPr txBox="1"/>
          <p:nvPr/>
        </p:nvSpPr>
        <p:spPr>
          <a:xfrm>
            <a:off x="7053943" y="1567543"/>
            <a:ext cx="5138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da para resolver, </a:t>
            </a:r>
            <a:r>
              <a:rPr lang="pt-PT" dirty="0" err="1"/>
              <a:t>pq</a:t>
            </a:r>
            <a:r>
              <a:rPr lang="pt-PT" dirty="0"/>
              <a:t> teríamos de ter uma comunicação entre o RA e o TA, uma vez que o RA </a:t>
            </a:r>
            <a:r>
              <a:rPr lang="pt-PT" dirty="0" err="1"/>
              <a:t>so</a:t>
            </a:r>
            <a:r>
              <a:rPr lang="pt-PT" dirty="0"/>
              <a:t> fica livre quando o produto é levado pelo TA.</a:t>
            </a:r>
          </a:p>
          <a:p>
            <a:endParaRPr lang="pt-PT" dirty="0"/>
          </a:p>
          <a:p>
            <a:r>
              <a:rPr lang="pt-PT" dirty="0"/>
              <a:t>Sendo assim, o RA vai aceitar pedidos de outros produtos enquanto tem um produto já no </a:t>
            </a:r>
            <a:r>
              <a:rPr lang="pt-PT" dirty="0" err="1"/>
              <a:t>conveyor</a:t>
            </a:r>
            <a:r>
              <a:rPr lang="pt-PT" dirty="0"/>
              <a:t> e que pretenda executar outra </a:t>
            </a:r>
            <a:r>
              <a:rPr lang="pt-PT" dirty="0" err="1"/>
              <a:t>skill</a:t>
            </a:r>
            <a:r>
              <a:rPr lang="pt-PT" dirty="0"/>
              <a:t> nesse mesmo RA</a:t>
            </a:r>
          </a:p>
        </p:txBody>
      </p:sp>
    </p:spTree>
    <p:extLst>
      <p:ext uri="{BB962C8B-B14F-4D97-AF65-F5344CB8AC3E}">
        <p14:creationId xmlns:p14="http://schemas.microsoft.com/office/powerpoint/2010/main" val="3882213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1296</Words>
  <Application>Microsoft Office PowerPoint</Application>
  <PresentationFormat>Ecrã Panorâmico</PresentationFormat>
  <Paragraphs>96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Pereira</dc:creator>
  <cp:lastModifiedBy>Pedro Pereira</cp:lastModifiedBy>
  <cp:revision>15</cp:revision>
  <dcterms:created xsi:type="dcterms:W3CDTF">2020-11-10T20:10:05Z</dcterms:created>
  <dcterms:modified xsi:type="dcterms:W3CDTF">2020-11-11T17:40:42Z</dcterms:modified>
</cp:coreProperties>
</file>