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Libre Franklin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RoYrkODQgW46ETkarQp0SEXto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italic.fntdata"/><Relationship Id="rId10" Type="http://schemas.openxmlformats.org/officeDocument/2006/relationships/font" Target="fonts/LibreFranklin-bold.fntdata"/><Relationship Id="rId13" Type="http://customschemas.google.com/relationships/presentationmetadata" Target="metadata"/><Relationship Id="rId12" Type="http://schemas.openxmlformats.org/officeDocument/2006/relationships/font" Target="fonts/LibreFranklin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ibreFrankli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822fd6af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822fd6a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7" name="Google Shape;17;p6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 rot="5400000">
            <a:off x="4246034" y="-1040553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8" name="Google Shape;38;p9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0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3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5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2" name="Google Shape;12;p5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5" name="Google Shape;95;p1"/>
          <p:cNvSpPr txBox="1"/>
          <p:nvPr>
            <p:ph type="ctrTitle"/>
          </p:nvPr>
        </p:nvSpPr>
        <p:spPr>
          <a:xfrm>
            <a:off x="5075759" y="4751533"/>
            <a:ext cx="6907757" cy="17199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Bookman Old Style"/>
              <a:buNone/>
            </a:pPr>
            <a:r>
              <a:rPr lang="pt-BR" sz="5400"/>
              <a:t>Programação Linear e Aplicações</a:t>
            </a:r>
            <a:endParaRPr sz="5400"/>
          </a:p>
        </p:txBody>
      </p:sp>
      <p:pic>
        <p:nvPicPr>
          <p:cNvPr descr="A picture containing building, sitting, bench, side&#10;&#10;Description automatically generated"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4867276" cy="6857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"/>
          <p:cNvCxnSpPr/>
          <p:nvPr/>
        </p:nvCxnSpPr>
        <p:spPr>
          <a:xfrm>
            <a:off x="5427754" y="4498925"/>
            <a:ext cx="5636107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"/>
          <p:cNvSpPr txBox="1"/>
          <p:nvPr/>
        </p:nvSpPr>
        <p:spPr>
          <a:xfrm>
            <a:off x="5234000" y="592175"/>
            <a:ext cx="6381600" cy="30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pt-BR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Pedro Henrique Padilha Portella da Cruz</a:t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RA: 137048</a:t>
            </a:r>
            <a:r>
              <a:rPr lang="pt-BR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1923001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pt-BR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Renilson Santana Santos </a:t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pt-BR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RA: 1370481923053</a:t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pt-BR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Carlos Eduardo Gomes Araujo Silva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RA: </a:t>
            </a:r>
            <a:r>
              <a:rPr lang="pt-BR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1370481923051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822fd6af6_0_5"/>
          <p:cNvSpPr txBox="1"/>
          <p:nvPr/>
        </p:nvSpPr>
        <p:spPr>
          <a:xfrm>
            <a:off x="0" y="669225"/>
            <a:ext cx="12192000" cy="6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97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 "/>
            </a:pPr>
            <a:r>
              <a:rPr lang="pt-BR" sz="2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Pedro tem uma carpintaria que manufatura dois tipos de brinquedos de madeira, soldados e trens. </a:t>
            </a:r>
            <a:endParaRPr sz="2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97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 "/>
            </a:pPr>
            <a:r>
              <a:rPr lang="pt-BR" sz="2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Cada soldado é vendido a 15 unidades monetárias e utiliza 5 unidades de madeira em sua fabricação. Cada trem é vendido a 11 unidades monetárias e utilizam 4 unidades de madeira em sua fabricação. </a:t>
            </a:r>
            <a:endParaRPr sz="2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97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 "/>
            </a:pPr>
            <a:r>
              <a:rPr lang="pt-BR" sz="2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construção de ambos os brinquedos demanda dois tipos de trabalho, carpintaria e acabamento. </a:t>
            </a:r>
            <a:endParaRPr sz="2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97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 "/>
            </a:pPr>
            <a:r>
              <a:rPr lang="pt-BR" sz="2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Um soldado requer 2 horas de acabamento e 1 hora de carpintaria. Um trem requer 1 hora de acabamento e 1 hora de carpintaria. </a:t>
            </a:r>
            <a:endParaRPr sz="2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97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 "/>
            </a:pPr>
            <a:r>
              <a:rPr lang="pt-BR" sz="2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Todo mês Pedro obtém 360 unidades de madeira de seu fornecedor, e dispõe de apenas 100 horas de trabalho no acabamento e 80 horas de carpintaria. </a:t>
            </a:r>
            <a:endParaRPr sz="2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97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 "/>
            </a:pPr>
            <a:r>
              <a:rPr lang="pt-BR" sz="2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demanda </a:t>
            </a:r>
            <a:r>
              <a:rPr lang="pt-BR" sz="2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para </a:t>
            </a:r>
            <a:r>
              <a:rPr lang="pt-BR" sz="2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trens é limitada a no máximo 5</a:t>
            </a:r>
            <a:r>
              <a:rPr lang="pt-BR" sz="2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</a:t>
            </a:r>
            <a:r>
              <a:rPr lang="pt-BR" sz="2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unidades, e </a:t>
            </a:r>
            <a:r>
              <a:rPr lang="pt-BR" sz="2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os </a:t>
            </a:r>
            <a:r>
              <a:rPr lang="pt-BR" sz="2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soldados são </a:t>
            </a:r>
            <a:r>
              <a:rPr lang="pt-BR" sz="2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limitados a no máximo </a:t>
            </a:r>
            <a:r>
              <a:rPr lang="pt-BR" sz="2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40 unidades. </a:t>
            </a:r>
            <a:endParaRPr sz="2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97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 "/>
            </a:pPr>
            <a:r>
              <a:rPr lang="pt-BR" sz="2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Construa o modelo do sistema de produção com o objetivo de maximizar o lucro da empresa. Desenvolver o modelo matemático de programação linear do sistema.</a:t>
            </a:r>
            <a:endParaRPr sz="2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97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ibre Franklin"/>
              <a:buChar char=" "/>
            </a:pPr>
            <a:r>
              <a:t/>
            </a:r>
            <a:endParaRPr sz="2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4" name="Google Shape;104;ge822fd6af6_0_5"/>
          <p:cNvSpPr txBox="1"/>
          <p:nvPr/>
        </p:nvSpPr>
        <p:spPr>
          <a:xfrm>
            <a:off x="0" y="0"/>
            <a:ext cx="121920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00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Descrição do Caso</a:t>
            </a:r>
            <a:endParaRPr sz="4900">
              <a:solidFill>
                <a:srgbClr val="26262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1097280" y="141605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b="0" i="0" lang="pt-BR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Variáveis de Decisão</a:t>
            </a:r>
            <a:endParaRPr b="0" i="0" sz="2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 "/>
            </a:pPr>
            <a:r>
              <a:t/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 "/>
            </a:pPr>
            <a:r>
              <a:rPr lang="pt-BR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= Soldados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 "/>
            </a:pPr>
            <a:r>
              <a:rPr lang="pt-BR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Trens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3"/>
          <p:cNvSpPr txBox="1"/>
          <p:nvPr>
            <p:ph idx="2" type="body"/>
          </p:nvPr>
        </p:nvSpPr>
        <p:spPr>
          <a:xfrm>
            <a:off x="6454984" y="1416050"/>
            <a:ext cx="4639800" cy="3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Função Objetivo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L = 15S + 11T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1179196" y="1431926"/>
            <a:ext cx="4639800" cy="3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b="0" i="0" lang="pt-BR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Restrições Técnicas</a:t>
            </a:r>
            <a:endParaRPr b="0" i="0" sz="2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 "/>
            </a:pPr>
            <a:r>
              <a:t/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2S + 1T &lt;= 100  (acabamento)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1S + 1T &lt;= 80  (carpintaria)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5S + 4T &lt;= 360  (madeira)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&lt;= 40 (soldados)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&lt;= 50(trens)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4"/>
          <p:cNvSpPr txBox="1"/>
          <p:nvPr>
            <p:ph idx="2" type="body"/>
          </p:nvPr>
        </p:nvSpPr>
        <p:spPr>
          <a:xfrm>
            <a:off x="6639768" y="1431925"/>
            <a:ext cx="4639800" cy="3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Condição de não Negatividade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S &gt;= 0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T &gt;= 0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2021-08-19T18:34:27Z</dcterms:created>
  <dc:creator>Padilha Portella da Cruz, Pedro Henrique</dc:creator>
</cp:coreProperties>
</file>