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57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0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02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73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69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5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01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63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8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5A24-8E55-4340-8851-1950E089490F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E6B5-8939-4E6D-92A9-34550B82D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35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Encryption &amp; How Does It Work? | by Privacy Guy | Privacy Guy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10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91886" y="2235200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Banco de dados</a:t>
            </a:r>
            <a:br>
              <a:rPr lang="pt-BR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</a:br>
            <a:r>
              <a:rPr lang="pt-BR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PAM e IAM</a:t>
            </a:r>
            <a:endParaRPr lang="pt-BR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 Ways to Prevent Data Loss | How to Protect Company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192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30240" y="1492839"/>
            <a:ext cx="2245342" cy="1325563"/>
          </a:xfrm>
        </p:spPr>
        <p:txBody>
          <a:bodyPr>
            <a:norm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PAM</a:t>
            </a:r>
            <a:endParaRPr lang="pt-BR" sz="80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88039" y="2818402"/>
            <a:ext cx="3929743" cy="1805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err="1">
                <a:solidFill>
                  <a:schemeClr val="bg1"/>
                </a:solidFill>
                <a:latin typeface="Arial monospaced for SAP" panose="020B0609020202030204" pitchFamily="49" charset="0"/>
              </a:rPr>
              <a:t>Privileged</a:t>
            </a:r>
            <a:r>
              <a:rPr lang="pt-BR" sz="36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 Access Management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088038" y="4733879"/>
            <a:ext cx="3929743" cy="90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(Gerenciamento de acesso privilegiado)</a:t>
            </a:r>
            <a:endParaRPr lang="pt-BR" sz="24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3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ational Cyber Security Drill 2015 (STAR-3) | Ministry of Transport and  Commun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296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240675" y="1140142"/>
            <a:ext cx="22453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IAM</a:t>
            </a:r>
            <a:endParaRPr lang="pt-BR" sz="80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398474" y="2465705"/>
            <a:ext cx="3929743" cy="180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err="1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Identity</a:t>
            </a:r>
            <a:r>
              <a:rPr lang="pt-BR" sz="36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 &amp; Access Management</a:t>
            </a:r>
            <a:endParaRPr lang="pt-BR" sz="36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398473" y="4381182"/>
            <a:ext cx="3929743" cy="90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(Gerenciamento de identidade e acesso)</a:t>
            </a:r>
            <a:endParaRPr lang="pt-BR" sz="24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s://www.globalteksecurity.com/wp-content/uploads/2017/05/AdobeStock_1151747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93862" y="1492838"/>
            <a:ext cx="6269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PAM E IAM</a:t>
            </a:r>
            <a:endParaRPr lang="pt-BR" sz="80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63582" y="3224936"/>
            <a:ext cx="6899366" cy="180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Diferenças entre os conceitos e integração entre as soluções</a:t>
            </a:r>
            <a:endParaRPr lang="pt-BR" sz="36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9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roving Database Security: Facts, Stats &amp; How To - The Sociabl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054332" y="255708"/>
            <a:ext cx="6269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OBRIGADO!</a:t>
            </a:r>
            <a:endParaRPr lang="pt-BR" sz="80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94789" y="1581271"/>
            <a:ext cx="31881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INTEGRANTES</a:t>
            </a:r>
            <a:endParaRPr lang="pt-BR" sz="3200" dirty="0">
              <a:solidFill>
                <a:schemeClr val="bg1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802395" y="2715748"/>
            <a:ext cx="8772961" cy="300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Fabio Costa de </a:t>
            </a:r>
            <a:r>
              <a:rPr lang="pt-BR" sz="18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Freitas - RA</a:t>
            </a:r>
            <a:r>
              <a:rPr lang="pt-BR" sz="18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: </a:t>
            </a:r>
            <a:r>
              <a:rPr lang="pt-BR" sz="18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1370481923043</a:t>
            </a:r>
          </a:p>
          <a:p>
            <a:pPr algn="ctr"/>
            <a:endParaRPr lang="pt-BR" sz="1800" dirty="0" smtClean="0">
              <a:solidFill>
                <a:schemeClr val="bg1"/>
              </a:solidFill>
              <a:latin typeface="Arial monospaced for SAP" panose="020B0609020202030204" pitchFamily="49" charset="0"/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Pedro Henrique Padilha Portella da Cruz- RA: 1370481923001</a:t>
            </a:r>
          </a:p>
          <a:p>
            <a:pPr algn="ctr"/>
            <a:endParaRPr lang="pt-BR" sz="1800" dirty="0" smtClean="0">
              <a:solidFill>
                <a:schemeClr val="bg1"/>
              </a:solidFill>
              <a:latin typeface="Arial monospaced for SAP" panose="020B0609020202030204" pitchFamily="49" charset="0"/>
            </a:endParaRPr>
          </a:p>
          <a:p>
            <a:pPr algn="ctr"/>
            <a:r>
              <a:rPr lang="pt-BR" sz="1800" dirty="0" err="1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Petterson</a:t>
            </a:r>
            <a:r>
              <a:rPr lang="pt-BR" sz="18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Moraes Costa - RA: 1370481923052</a:t>
            </a:r>
          </a:p>
          <a:p>
            <a:pPr algn="ctr"/>
            <a:endParaRPr lang="pt-BR" sz="1800" dirty="0" smtClean="0">
              <a:solidFill>
                <a:schemeClr val="bg1"/>
              </a:solidFill>
              <a:latin typeface="Arial monospaced for SAP" panose="020B0609020202030204" pitchFamily="49" charset="0"/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Rodrigo da Silva Felipe - RA: </a:t>
            </a:r>
            <a:r>
              <a:rPr lang="pt-BR" sz="18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1370481923006</a:t>
            </a:r>
          </a:p>
          <a:p>
            <a:pPr algn="ctr"/>
            <a:endParaRPr lang="pt-BR" sz="1800" dirty="0" smtClean="0">
              <a:solidFill>
                <a:schemeClr val="bg1"/>
              </a:solidFill>
              <a:latin typeface="Arial monospaced for SAP" panose="020B0609020202030204" pitchFamily="49" charset="0"/>
            </a:endParaRPr>
          </a:p>
          <a:p>
            <a:pPr algn="ctr"/>
            <a:r>
              <a:rPr lang="pt-BR" sz="1800" dirty="0" smtClean="0">
                <a:solidFill>
                  <a:schemeClr val="bg1"/>
                </a:solidFill>
                <a:latin typeface="Arial monospaced for SAP" panose="020B0609020202030204" pitchFamily="49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William Juliano Da Silva Marques - RA: 1370481923004 </a:t>
            </a:r>
          </a:p>
        </p:txBody>
      </p:sp>
    </p:spTree>
    <p:extLst>
      <p:ext uri="{BB962C8B-B14F-4D97-AF65-F5344CB8AC3E}">
        <p14:creationId xmlns:p14="http://schemas.microsoft.com/office/powerpoint/2010/main" val="2536355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monospaced for SAP</vt:lpstr>
      <vt:lpstr>Calibri</vt:lpstr>
      <vt:lpstr>Calibri Light</vt:lpstr>
      <vt:lpstr>Tema do Office</vt:lpstr>
      <vt:lpstr>Banco de dados PAM e IAM</vt:lpstr>
      <vt:lpstr>PAM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PAM e IAM</dc:title>
  <dc:creator>Da Silva Felipe, Rodrigo</dc:creator>
  <cp:lastModifiedBy>Da Silva Felipe, Rodrigo</cp:lastModifiedBy>
  <cp:revision>10</cp:revision>
  <dcterms:created xsi:type="dcterms:W3CDTF">2021-05-04T22:49:31Z</dcterms:created>
  <dcterms:modified xsi:type="dcterms:W3CDTF">2021-05-05T15:37:47Z</dcterms:modified>
</cp:coreProperties>
</file>