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B6370-60B0-490F-844C-755F3E544045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26754-EC87-42A3-A4E8-57DA32161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4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26754-EC87-42A3-A4E8-57DA3216126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9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AC0D2-7AC0-84E8-E18E-C46EF0D1A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B9E1A-BFAB-4190-53BA-B769247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70982-4C14-8E9B-6840-87BDFF46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34B67-B5CA-3A1A-68D5-5D272677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C2E46-9134-6AE5-1F71-0143A480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5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A6A2-EE42-F1A7-9FEC-5341E37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5C86F2-3203-F2FF-11CF-C5580AA0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66733-5CED-EE44-86D5-071105BA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5E72B6-4FA8-FB87-7F42-687E842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B2019-3D13-4C2E-146E-FD8BA84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6B5C6-FB7B-A8E4-AD95-C5E4ED3FF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6AAD4A-A3AE-5A28-2091-D6F542A3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585A7-C111-73DA-0275-2FAB23C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A5F04-7D2E-C9A2-A2F6-00A7FFCB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C0FEA-1679-3150-0577-C9756DE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35EEA-8259-D5E1-093E-6BDBDD9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036CA-5DDC-FC2F-8721-1B7A8561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505D4-8F84-4C23-4B3B-6E521E24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D6176-E49E-9E4A-281B-84C574A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2A7C8-9898-B5FF-10C2-EA462042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26D92-9886-442C-C605-68D2D956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3E748C-69FD-0C5D-79DD-5152D620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CA783-7930-4B37-4AC4-77ADECBC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368E0-6C63-73B0-4F53-3E194270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90DF8-3992-6016-0FD8-8FCD22BE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5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8F505-9F98-F8D0-1432-B682BA8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35E28-DD2B-7B48-8DB1-AEB26C2F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8EF7B1-1729-EF33-93DD-4D62AC4A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B7860-60AD-C259-7B52-4DD8952E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7C1AC2-10E1-7145-76D9-ECF46467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CE0FA-4E4D-4F20-D119-46AA5493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0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91506-3837-8DEC-9A6F-96522A58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E94B1-3B88-2DAF-3BF7-53E58203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F2E244-2569-34F8-299D-425613F7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72B9DB-8A25-FB10-D999-CE2592A4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ED19EB-9106-7EBA-DE7E-6ED0CC21B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81EEB-2D8B-D1EF-31D4-38DC4C0D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F63D24-BEAE-839D-72CB-DA38D92F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5246F6-C363-B9FC-A471-0244AB7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2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5913-AFBB-8FBC-9311-9D9D02D7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CB29D9-F07E-974A-0538-503BF496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49EC98-4773-B5C8-B842-EB7D1E49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94692-65FB-BAB8-3749-22F70C93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D228DD-6C32-64BF-7715-8DC22E0E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F0B4F7-9FE4-3783-1968-86D8D33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B5F8BF-6E02-B09E-2D39-358E184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0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8E70C-3C3A-45D9-C20C-6C889F98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6EB8D-3900-092D-2FAD-F752C1A3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1DC750-7474-0193-7DF6-97748A31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ED2EA-8D85-1A00-0076-642BFD8A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3950D-8258-A1B4-B57B-19C9D6A2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E13D7-A392-FF97-B1E5-4D80A74D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A6027-B02C-632F-80F1-A8ACB99E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0752D-39D2-5012-8007-025BEACDC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7C5D0-7AD0-7F27-D495-D5035B26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6C692-8927-ACF8-46D0-17707C9A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0F024-079F-7623-97A5-9F4A225D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F6452-9935-9391-BBC2-C7943B1E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3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263ED3-9060-FDCB-C3C6-27D6B87F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F36B3-FD43-12B2-D8AC-2CFEC92D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FF107-E0DA-E417-38B4-8F5FA6CEB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60C1-E6AD-49EB-BB40-BC1FF3F51AAB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55F3C-63A3-D3A7-59BA-C3E451D38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497E9-63C9-1C26-BD0F-0B19802C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7E68-3F92-4B0C-9299-53B28EAD1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9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vas da Proposta de Valor">
            <a:extLst>
              <a:ext uri="{FF2B5EF4-FFF2-40B4-BE49-F238E27FC236}">
                <a16:creationId xmlns:a16="http://schemas.microsoft.com/office/drawing/2014/main" id="{37EBE839-D93E-4CDE-90F8-2C84180D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" y="6578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3920324-79F9-7F52-9B11-4E818E54427D}"/>
              </a:ext>
            </a:extLst>
          </p:cNvPr>
          <p:cNvSpPr txBox="1"/>
          <p:nvPr/>
        </p:nvSpPr>
        <p:spPr>
          <a:xfrm>
            <a:off x="6696350" y="3783949"/>
            <a:ext cx="21381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O sistema fica instável ou cai em momentos de picos de acesso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B32EB3-20B4-1DB7-4A39-1EDE4325731F}"/>
              </a:ext>
            </a:extLst>
          </p:cNvPr>
          <p:cNvSpPr txBox="1"/>
          <p:nvPr/>
        </p:nvSpPr>
        <p:spPr>
          <a:xfrm>
            <a:off x="8950563" y="5124911"/>
            <a:ext cx="21523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Dificuldade para identificar falhas e responder a elas com  rapidez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DAE2A4-04A1-57FA-060D-6DA1A11F6F65}"/>
              </a:ext>
            </a:extLst>
          </p:cNvPr>
          <p:cNvSpPr txBox="1"/>
          <p:nvPr/>
        </p:nvSpPr>
        <p:spPr>
          <a:xfrm>
            <a:off x="7853295" y="4441332"/>
            <a:ext cx="21523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Quanto mais o sistema cresce, mais servidores temos que comprar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CC0B39-D9F4-0A10-83E4-FC670923C6C7}"/>
              </a:ext>
            </a:extLst>
          </p:cNvPr>
          <p:cNvSpPr txBox="1"/>
          <p:nvPr/>
        </p:nvSpPr>
        <p:spPr>
          <a:xfrm>
            <a:off x="6638200" y="5300351"/>
            <a:ext cx="22136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O sistema está muito acoplado, dificultando a manutenção e resiliência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5A98-1A8B-7FA3-A1BB-E634D0614BA9}"/>
              </a:ext>
            </a:extLst>
          </p:cNvPr>
          <p:cNvSpPr txBox="1"/>
          <p:nvPr/>
        </p:nvSpPr>
        <p:spPr>
          <a:xfrm>
            <a:off x="565053" y="2976650"/>
            <a:ext cx="1894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Migrar a arquitetura para Microsserviços</a:t>
            </a: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55FEC3-8F27-A79A-2FA9-BA369729B47A}"/>
              </a:ext>
            </a:extLst>
          </p:cNvPr>
          <p:cNvSpPr txBox="1"/>
          <p:nvPr/>
        </p:nvSpPr>
        <p:spPr>
          <a:xfrm>
            <a:off x="436098" y="2487054"/>
            <a:ext cx="1603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Migrar o sistema para Cloud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27C110-95F0-B3B1-2ED9-8C660FBDF649}"/>
              </a:ext>
            </a:extLst>
          </p:cNvPr>
          <p:cNvSpPr txBox="1"/>
          <p:nvPr/>
        </p:nvSpPr>
        <p:spPr>
          <a:xfrm>
            <a:off x="436098" y="3943446"/>
            <a:ext cx="21523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Implementar bibliotecas e ferramentas de alerta, logs e monitoramento</a:t>
            </a:r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45A5D7-1632-D343-8870-2207C80DF212}"/>
              </a:ext>
            </a:extLst>
          </p:cNvPr>
          <p:cNvSpPr txBox="1"/>
          <p:nvPr/>
        </p:nvSpPr>
        <p:spPr>
          <a:xfrm>
            <a:off x="2533062" y="2947341"/>
            <a:ext cx="1322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Escalabilidade</a:t>
            </a:r>
            <a:endParaRPr lang="pt-BR" sz="18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EC93CB-26EC-08AD-1C67-CC654DE33723}"/>
              </a:ext>
            </a:extLst>
          </p:cNvPr>
          <p:cNvSpPr txBox="1"/>
          <p:nvPr/>
        </p:nvSpPr>
        <p:spPr>
          <a:xfrm>
            <a:off x="4180740" y="3069156"/>
            <a:ext cx="1125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Resiliência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68A66E-31CB-4997-8F55-22000E2A4A50}"/>
              </a:ext>
            </a:extLst>
          </p:cNvPr>
          <p:cNvSpPr txBox="1"/>
          <p:nvPr/>
        </p:nvSpPr>
        <p:spPr>
          <a:xfrm>
            <a:off x="3855425" y="3429000"/>
            <a:ext cx="1776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Tolerância a falhas</a:t>
            </a:r>
            <a:endParaRPr lang="pt-BR" sz="1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3E80F11-8BA0-1043-840B-EF408CC80A1B}"/>
              </a:ext>
            </a:extLst>
          </p:cNvPr>
          <p:cNvSpPr txBox="1"/>
          <p:nvPr/>
        </p:nvSpPr>
        <p:spPr>
          <a:xfrm>
            <a:off x="3855425" y="1958282"/>
            <a:ext cx="1776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Resposta a falhas mais eficiente</a:t>
            </a:r>
            <a:endParaRPr lang="pt-BR" sz="1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95AC836-5B79-CFD8-50FA-40AB123015E8}"/>
              </a:ext>
            </a:extLst>
          </p:cNvPr>
          <p:cNvSpPr txBox="1"/>
          <p:nvPr/>
        </p:nvSpPr>
        <p:spPr>
          <a:xfrm>
            <a:off x="2152064" y="2487054"/>
            <a:ext cx="1346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Menor CAPEX</a:t>
            </a:r>
            <a:endParaRPr lang="pt-BR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1F47C5-9DB0-1097-E171-574774E0327A}"/>
              </a:ext>
            </a:extLst>
          </p:cNvPr>
          <p:cNvSpPr txBox="1"/>
          <p:nvPr/>
        </p:nvSpPr>
        <p:spPr>
          <a:xfrm>
            <a:off x="1181100" y="1328718"/>
            <a:ext cx="4450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Desacoplamento do sistema, tornando os serviços mais independentes e fáceis de dar manutenção</a:t>
            </a:r>
            <a:endParaRPr lang="pt-BR" sz="14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AB74FA-DC58-858A-7D1D-46A02C2C1EE9}"/>
              </a:ext>
            </a:extLst>
          </p:cNvPr>
          <p:cNvSpPr txBox="1"/>
          <p:nvPr/>
        </p:nvSpPr>
        <p:spPr>
          <a:xfrm>
            <a:off x="3479114" y="5669683"/>
            <a:ext cx="2152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Implementação de uma Arquitetura modular</a:t>
            </a:r>
            <a:endParaRPr lang="pt-BR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ECD9E8-B44D-CC6F-890D-C27A93DEF986}"/>
              </a:ext>
            </a:extLst>
          </p:cNvPr>
          <p:cNvSpPr txBox="1"/>
          <p:nvPr/>
        </p:nvSpPr>
        <p:spPr>
          <a:xfrm>
            <a:off x="3658333" y="3856557"/>
            <a:ext cx="19539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Configurar a escalabilidade e elasticidade de forma automática no sistema</a:t>
            </a:r>
            <a:endParaRPr lang="pt-BR" sz="1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5FCA268-6CE7-5EF0-06AD-CAE6A64760CE}"/>
              </a:ext>
            </a:extLst>
          </p:cNvPr>
          <p:cNvSpPr txBox="1"/>
          <p:nvPr/>
        </p:nvSpPr>
        <p:spPr>
          <a:xfrm>
            <a:off x="1237066" y="5457238"/>
            <a:ext cx="21031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Monitoramento proativo e automação de resposta a falhas</a:t>
            </a:r>
            <a:endParaRPr lang="pt-BR" sz="1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C3AFA56-6D06-A071-64EF-E2C7BA21F578}"/>
              </a:ext>
            </a:extLst>
          </p:cNvPr>
          <p:cNvSpPr txBox="1"/>
          <p:nvPr/>
        </p:nvSpPr>
        <p:spPr>
          <a:xfrm>
            <a:off x="10343852" y="4425809"/>
            <a:ext cx="10920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Minimizar impacto de falhas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8E6C1E-D3B1-7CBE-1551-B4C9C92BF752}"/>
              </a:ext>
            </a:extLst>
          </p:cNvPr>
          <p:cNvSpPr txBox="1"/>
          <p:nvPr/>
        </p:nvSpPr>
        <p:spPr>
          <a:xfrm>
            <a:off x="10475297" y="2607318"/>
            <a:ext cx="1023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Reduzir quedas do sistema</a:t>
            </a:r>
            <a:endParaRPr lang="pt-BR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32DEF82-5780-B62A-19B3-EC31D7BE7FB2}"/>
              </a:ext>
            </a:extLst>
          </p:cNvPr>
          <p:cNvSpPr txBox="1"/>
          <p:nvPr/>
        </p:nvSpPr>
        <p:spPr>
          <a:xfrm>
            <a:off x="9720170" y="3238260"/>
            <a:ext cx="1023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Escalar sem custos adicionais</a:t>
            </a:r>
            <a:endParaRPr lang="pt-BR" sz="14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10C91B5-EF78-151B-CA76-F22A2CE053EB}"/>
              </a:ext>
            </a:extLst>
          </p:cNvPr>
          <p:cNvSpPr txBox="1"/>
          <p:nvPr/>
        </p:nvSpPr>
        <p:spPr>
          <a:xfrm>
            <a:off x="9617902" y="1839191"/>
            <a:ext cx="1451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Sistema mais estável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AB6BFEF-74BD-3ECA-40A4-6EFA29604F81}"/>
              </a:ext>
            </a:extLst>
          </p:cNvPr>
          <p:cNvSpPr txBox="1"/>
          <p:nvPr/>
        </p:nvSpPr>
        <p:spPr>
          <a:xfrm>
            <a:off x="7629378" y="1908971"/>
            <a:ext cx="1603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Escalabilidade e de baixo custo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080BFF3-9635-5153-204B-5E1C336EE38E}"/>
              </a:ext>
            </a:extLst>
          </p:cNvPr>
          <p:cNvSpPr txBox="1"/>
          <p:nvPr/>
        </p:nvSpPr>
        <p:spPr>
          <a:xfrm>
            <a:off x="6849776" y="3233173"/>
            <a:ext cx="1894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Respostas rápidas a incidentes</a:t>
            </a:r>
          </a:p>
        </p:txBody>
      </p:sp>
    </p:spTree>
    <p:extLst>
      <p:ext uri="{BB962C8B-B14F-4D97-AF65-F5344CB8AC3E}">
        <p14:creationId xmlns:p14="http://schemas.microsoft.com/office/powerpoint/2010/main" val="2504412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Portella</dc:creator>
  <cp:lastModifiedBy>Pedro Portella</cp:lastModifiedBy>
  <cp:revision>1</cp:revision>
  <dcterms:created xsi:type="dcterms:W3CDTF">2024-11-04T18:59:01Z</dcterms:created>
  <dcterms:modified xsi:type="dcterms:W3CDTF">2024-11-04T19:35:06Z</dcterms:modified>
</cp:coreProperties>
</file>