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9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1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28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97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92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8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36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50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2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19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0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3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46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77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9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95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929FD2-3FD3-490B-9F8B-3A22DA6F68E0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894AFE-0EC5-40CA-87F2-FA1EAB96D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66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1E464-80E8-46D0-8201-A4C1070D5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2793B0-4D4D-4C60-A828-F7D64BC9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Pedro Henrique Padilha Portella da Cruz</a:t>
            </a:r>
          </a:p>
          <a:p>
            <a:r>
              <a:rPr lang="pt-BR" dirty="0"/>
              <a:t>FATEC Zona Sul</a:t>
            </a:r>
          </a:p>
        </p:txBody>
      </p:sp>
      <p:pic>
        <p:nvPicPr>
          <p:cNvPr id="4" name="Picture 2" descr="Crepypasta Arkade: O Segredo oculto de Flappy Bird - Arkade | Arkade">
            <a:extLst>
              <a:ext uri="{FF2B5EF4-FFF2-40B4-BE49-F238E27FC236}">
                <a16:creationId xmlns:a16="http://schemas.microsoft.com/office/drawing/2014/main" id="{B4D530FC-595B-49A7-8EA3-192C5D48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21" y="1204174"/>
            <a:ext cx="2630573" cy="186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7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o jogar Flappy Bird no Overwatch | Jogos de ação | TechTudo">
            <a:extLst>
              <a:ext uri="{FF2B5EF4-FFF2-40B4-BE49-F238E27FC236}">
                <a16:creationId xmlns:a16="http://schemas.microsoft.com/office/drawing/2014/main" id="{985B7AEF-1F2B-48BF-934C-4C404697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CA5B9C-55E3-457E-8882-4BC73F36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1" y="595952"/>
            <a:ext cx="5632582" cy="970450"/>
          </a:xfrm>
        </p:spPr>
        <p:txBody>
          <a:bodyPr>
            <a:normAutofit fontScale="90000"/>
          </a:bodyPr>
          <a:lstStyle/>
          <a:p>
            <a:r>
              <a:rPr lang="pt-BR" sz="60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 para vencer o</a:t>
            </a:r>
          </a:p>
        </p:txBody>
      </p:sp>
    </p:spTree>
    <p:extLst>
      <p:ext uri="{BB962C8B-B14F-4D97-AF65-F5344CB8AC3E}">
        <p14:creationId xmlns:p14="http://schemas.microsoft.com/office/powerpoint/2010/main" val="216930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EFB3-E974-48AB-B45F-2EED0267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B8894-9D47-42BF-B6FE-1F054619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67" y="1705154"/>
            <a:ext cx="10353762" cy="4058751"/>
          </a:xfrm>
        </p:spPr>
        <p:txBody>
          <a:bodyPr>
            <a:normAutofit/>
          </a:bodyPr>
          <a:lstStyle/>
          <a:p>
            <a:r>
              <a:rPr lang="pt-BR" sz="2400" dirty="0"/>
              <a:t>Visual Studio </a:t>
            </a:r>
            <a:r>
              <a:rPr lang="pt-BR" sz="2400" dirty="0" err="1"/>
              <a:t>Code</a:t>
            </a:r>
            <a:endParaRPr lang="pt-BR" sz="2400" dirty="0"/>
          </a:p>
          <a:p>
            <a:r>
              <a:rPr lang="pt-BR" sz="2400" dirty="0"/>
              <a:t>Python 3.9.7</a:t>
            </a:r>
          </a:p>
          <a:p>
            <a:r>
              <a:rPr lang="pt-BR" sz="2400" dirty="0"/>
              <a:t>Bibliotecas do Python</a:t>
            </a:r>
          </a:p>
          <a:p>
            <a:pPr lvl="1"/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</a:t>
            </a:r>
            <a:endParaRPr lang="pt-BR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</a:p>
          <a:p>
            <a:pPr lvl="1"/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</a:t>
            </a:r>
            <a:endParaRPr lang="pt-BR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Neat-python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0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75912F-24AA-4872-9B3A-C55BBBBC6EC7}"/>
              </a:ext>
            </a:extLst>
          </p:cNvPr>
          <p:cNvSpPr txBox="1"/>
          <p:nvPr/>
        </p:nvSpPr>
        <p:spPr>
          <a:xfrm>
            <a:off x="638601" y="309434"/>
            <a:ext cx="101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+mj-lt"/>
              </a:rPr>
              <a:t>NEAT – Neural Evolution Augmenting Topology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B3D2B8-59CF-4938-80E2-9DCC352FF52F}"/>
              </a:ext>
            </a:extLst>
          </p:cNvPr>
          <p:cNvSpPr txBox="1"/>
          <p:nvPr/>
        </p:nvSpPr>
        <p:spPr>
          <a:xfrm>
            <a:off x="638601" y="4601008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https://neat-python.readthedocs.io/en/latest/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A58146-189F-4146-88FA-84270D736457}"/>
              </a:ext>
            </a:extLst>
          </p:cNvPr>
          <p:cNvSpPr txBox="1"/>
          <p:nvPr/>
        </p:nvSpPr>
        <p:spPr>
          <a:xfrm>
            <a:off x="638601" y="1724252"/>
            <a:ext cx="108255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</a:rPr>
              <a:t>NEAT é um exemplo de uma rede neural artificial de evolução de topologia e peso (TWEANN) que tenta aprender simultaneamente valores de peso e uma topologia apropriada para uma rede neural. Onde essa rede pode ser treinada e evoluir a partir de resultados obtidos em tentativas anteriores, mas com pequenas alterações nos parâmetros de entrada, criando um processo de tentativa e erro até alcançar um objetivo.</a:t>
            </a:r>
          </a:p>
        </p:txBody>
      </p:sp>
    </p:spTree>
    <p:extLst>
      <p:ext uri="{BB962C8B-B14F-4D97-AF65-F5344CB8AC3E}">
        <p14:creationId xmlns:p14="http://schemas.microsoft.com/office/powerpoint/2010/main" val="21297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A58146-189F-4146-88FA-84270D736457}"/>
              </a:ext>
            </a:extLst>
          </p:cNvPr>
          <p:cNvSpPr txBox="1"/>
          <p:nvPr/>
        </p:nvSpPr>
        <p:spPr>
          <a:xfrm>
            <a:off x="638598" y="1176565"/>
            <a:ext cx="101158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 dirty="0">
                <a:effectLst/>
              </a:rPr>
              <a:t>A biblioteca </a:t>
            </a:r>
            <a:r>
              <a:rPr lang="pt-BR" sz="2000" b="0" i="0" dirty="0" err="1">
                <a:effectLst/>
              </a:rPr>
              <a:t>Neat-python</a:t>
            </a:r>
            <a:r>
              <a:rPr lang="pt-BR" sz="2000" b="0" i="0" dirty="0">
                <a:effectLst/>
              </a:rPr>
              <a:t> abstrai essa implementação complexa de redes neurais para o desenvolvimento do nosso projeto. </a:t>
            </a:r>
            <a:r>
              <a:rPr lang="pt-BR" sz="2000" dirty="0"/>
              <a:t>Nesse caso, somente precisamos </a:t>
            </a:r>
            <a:r>
              <a:rPr lang="pt-BR" sz="2000" dirty="0" err="1"/>
              <a:t>intalar</a:t>
            </a:r>
            <a:r>
              <a:rPr lang="pt-BR" sz="2000" dirty="0"/>
              <a:t> </a:t>
            </a:r>
            <a:r>
              <a:rPr lang="pt-BR" sz="2000" dirty="0" err="1"/>
              <a:t>umaa</a:t>
            </a:r>
            <a:r>
              <a:rPr lang="pt-BR" sz="2000" dirty="0"/>
              <a:t> biblioteca Python e escrever um arquivo de configurações ‘config.txt’.</a:t>
            </a:r>
            <a:endParaRPr lang="pt-BR" sz="2000" b="0" i="0" dirty="0">
              <a:effectLst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5EAA13-6A1F-4C89-B72F-A0C49BD0720A}"/>
              </a:ext>
            </a:extLst>
          </p:cNvPr>
          <p:cNvSpPr txBox="1"/>
          <p:nvPr/>
        </p:nvSpPr>
        <p:spPr>
          <a:xfrm>
            <a:off x="638598" y="2326040"/>
            <a:ext cx="353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 err="1">
                <a:effectLst/>
                <a:latin typeface="Consolas" panose="020B0609020204030204" pitchFamily="49" charset="0"/>
              </a:rPr>
              <a:t>pip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effectLst/>
                <a:latin typeface="Consolas" panose="020B0609020204030204" pitchFamily="49" charset="0"/>
              </a:rPr>
              <a:t>neat-python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5673E9-B590-4008-A533-95D294A75331}"/>
              </a:ext>
            </a:extLst>
          </p:cNvPr>
          <p:cNvSpPr txBox="1"/>
          <p:nvPr/>
        </p:nvSpPr>
        <p:spPr>
          <a:xfrm>
            <a:off x="638597" y="3990501"/>
            <a:ext cx="3878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fitness_criterion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fitness_threshold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pop_size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reset_on_extinction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FAB414-ED78-4964-A68D-E7C1098613B5}"/>
              </a:ext>
            </a:extLst>
          </p:cNvPr>
          <p:cNvSpPr txBox="1"/>
          <p:nvPr/>
        </p:nvSpPr>
        <p:spPr>
          <a:xfrm>
            <a:off x="638601" y="309434"/>
            <a:ext cx="101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+mj-lt"/>
              </a:rPr>
              <a:t>NEAT – Neural Evolution Augmenting Topology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F0B6A1-572A-4480-868B-B7DF6C1C73E8}"/>
              </a:ext>
            </a:extLst>
          </p:cNvPr>
          <p:cNvSpPr txBox="1"/>
          <p:nvPr/>
        </p:nvSpPr>
        <p:spPr>
          <a:xfrm>
            <a:off x="638597" y="3183860"/>
            <a:ext cx="10115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effectLst/>
                <a:latin typeface="+mj-lt"/>
              </a:rPr>
              <a:t>Configurações</a:t>
            </a:r>
            <a:r>
              <a:rPr lang="en-US" sz="2000" b="1" dirty="0">
                <a:effectLst/>
                <a:latin typeface="+mj-lt"/>
              </a:rPr>
              <a:t> de </a:t>
            </a:r>
            <a:r>
              <a:rPr lang="en-US" sz="2000" b="1" dirty="0" err="1">
                <a:effectLst/>
                <a:latin typeface="+mj-lt"/>
              </a:rPr>
              <a:t>Ambiente</a:t>
            </a:r>
            <a:r>
              <a:rPr lang="en-US" sz="2000" b="1" dirty="0">
                <a:effectLst/>
                <a:latin typeface="+mj-lt"/>
              </a:rPr>
              <a:t> de </a:t>
            </a:r>
            <a:r>
              <a:rPr lang="en-US" sz="2000" b="1" dirty="0" err="1">
                <a:effectLst/>
                <a:latin typeface="+mj-lt"/>
              </a:rPr>
              <a:t>Treinamento</a:t>
            </a:r>
            <a:endParaRPr lang="en-US" sz="20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241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I Teaches Itself to Play Flappy Bird - Using NEAT Python! - YouTube">
            <a:extLst>
              <a:ext uri="{FF2B5EF4-FFF2-40B4-BE49-F238E27FC236}">
                <a16:creationId xmlns:a16="http://schemas.microsoft.com/office/drawing/2014/main" id="{2EDFD7D5-D6B7-42DB-93B2-D68F31BE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5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7AFB-50D4-4E73-A6F8-C3B20C5A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618A9-114D-4DD2-B205-75EE4D4A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5152"/>
            <a:ext cx="10353762" cy="3976048"/>
          </a:xfrm>
        </p:spPr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solidFill>
                  <a:srgbClr val="0070C0"/>
                </a:solidFill>
              </a:rPr>
              <a:t>https://github.com/PedroPadilhaPortella/IAFlappyBird</a:t>
            </a:r>
          </a:p>
        </p:txBody>
      </p:sp>
    </p:spTree>
    <p:extLst>
      <p:ext uri="{BB962C8B-B14F-4D97-AF65-F5344CB8AC3E}">
        <p14:creationId xmlns:p14="http://schemas.microsoft.com/office/powerpoint/2010/main" val="3300513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576</TotalTime>
  <Words>203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Consolas</vt:lpstr>
      <vt:lpstr>Wingdings 2</vt:lpstr>
      <vt:lpstr>Ardósia</vt:lpstr>
      <vt:lpstr>Inteligência Artificial</vt:lpstr>
      <vt:lpstr>IA para vencer o</vt:lpstr>
      <vt:lpstr>Recursos Utilizados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FlappyBird</dc:title>
  <dc:creator>Pedro Portella</dc:creator>
  <cp:lastModifiedBy>Pedro Portella</cp:lastModifiedBy>
  <cp:revision>3</cp:revision>
  <dcterms:created xsi:type="dcterms:W3CDTF">2022-04-04T03:03:00Z</dcterms:created>
  <dcterms:modified xsi:type="dcterms:W3CDTF">2022-04-06T03:40:37Z</dcterms:modified>
</cp:coreProperties>
</file>