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83" r:id="rId4"/>
  </p:sldMasterIdLst>
  <p:notesMasterIdLst>
    <p:notesMasterId r:id="rId18"/>
  </p:notesMasterIdLst>
  <p:handoutMasterIdLst>
    <p:handoutMasterId r:id="rId19"/>
  </p:handoutMasterIdLst>
  <p:sldIdLst>
    <p:sldId id="2134807715" r:id="rId5"/>
    <p:sldId id="2134806043" r:id="rId6"/>
    <p:sldId id="2134807716" r:id="rId7"/>
    <p:sldId id="2134807718" r:id="rId8"/>
    <p:sldId id="2134807719" r:id="rId9"/>
    <p:sldId id="2134807720" r:id="rId10"/>
    <p:sldId id="2134807721" r:id="rId11"/>
    <p:sldId id="2134807722" r:id="rId12"/>
    <p:sldId id="2134807723" r:id="rId13"/>
    <p:sldId id="2134807725" r:id="rId14"/>
    <p:sldId id="2134807726" r:id="rId15"/>
    <p:sldId id="2134807727" r:id="rId16"/>
    <p:sldId id="2134807728" r:id="rId17"/>
  </p:sldIdLst>
  <p:sldSz cx="24382413" cy="13716000"/>
  <p:notesSz cx="6858000" cy="9144000"/>
  <p:embeddedFontLst>
    <p:embeddedFont>
      <p:font typeface="Arial" panose="020B0604020202020204" pitchFamily="34" charset="0"/>
      <p:regular r:id="rId20"/>
      <p:bold r:id="rId21"/>
      <p:italic r:id="rId22"/>
      <p:boldItalic r:id="rId23"/>
    </p:embeddedFont>
    <p:embeddedFont>
      <p:font typeface="IberPangea Light" panose="020B0404000000000000" pitchFamily="34" charset="0"/>
      <p:regular r:id="rId24"/>
      <p:italic r:id="rId25"/>
    </p:embeddedFont>
    <p:embeddedFont>
      <p:font typeface="IberPangea Text" panose="020B0504000000000000" pitchFamily="34" charset="0"/>
      <p:regular r:id="rId26"/>
      <p:bold r:id="rId27"/>
      <p:italic r:id="rId28"/>
      <p:boldItalic r:id="rId29"/>
    </p:embeddedFont>
    <p:embeddedFont>
      <p:font typeface="IberPangea Text Light" panose="020B0404000000000000" pitchFamily="34" charset="0"/>
      <p:regular r:id="rId30"/>
      <p:italic r:id="rId31"/>
    </p:embeddedFont>
    <p:embeddedFont>
      <p:font typeface="Lato" panose="020F0502020204030203" pitchFamily="34" charset="0"/>
      <p:regular r:id="rId32"/>
      <p:bold r:id="rId33"/>
      <p:italic r:id="rId34"/>
      <p:boldItalic r:id="rId35"/>
    </p:embeddedFont>
    <p:embeddedFont>
      <p:font typeface="Lato Light" panose="020F0502020204030203" pitchFamily="34" charset="0"/>
      <p:regular r:id="rId36"/>
      <p:italic r:id="rId37"/>
    </p:embeddedFont>
  </p:embeddedFontLst>
  <p:defaultTextStyle>
    <a:defPPr>
      <a:defRPr lang="es-ES"/>
    </a:defPPr>
    <a:lvl1pPr algn="l" rtl="0" eaLnBrk="0" fontAlgn="base" hangingPunct="0">
      <a:spcBef>
        <a:spcPct val="0"/>
      </a:spcBef>
      <a:spcAft>
        <a:spcPct val="0"/>
      </a:spcAft>
      <a:defRPr kern="1200">
        <a:solidFill>
          <a:schemeClr val="tx1"/>
        </a:solidFill>
        <a:latin typeface="Arial" pitchFamily="2" charset="77"/>
        <a:ea typeface="+mn-ea"/>
        <a:cs typeface="+mn-cs"/>
      </a:defRPr>
    </a:lvl1pPr>
    <a:lvl2pPr marL="457200" algn="l" rtl="0" eaLnBrk="0" fontAlgn="base" hangingPunct="0">
      <a:spcBef>
        <a:spcPct val="0"/>
      </a:spcBef>
      <a:spcAft>
        <a:spcPct val="0"/>
      </a:spcAft>
      <a:defRPr kern="1200">
        <a:solidFill>
          <a:schemeClr val="tx1"/>
        </a:solidFill>
        <a:latin typeface="Arial" pitchFamily="2" charset="77"/>
        <a:ea typeface="+mn-ea"/>
        <a:cs typeface="+mn-cs"/>
      </a:defRPr>
    </a:lvl2pPr>
    <a:lvl3pPr marL="914400" algn="l" rtl="0" eaLnBrk="0" fontAlgn="base" hangingPunct="0">
      <a:spcBef>
        <a:spcPct val="0"/>
      </a:spcBef>
      <a:spcAft>
        <a:spcPct val="0"/>
      </a:spcAft>
      <a:defRPr kern="1200">
        <a:solidFill>
          <a:schemeClr val="tx1"/>
        </a:solidFill>
        <a:latin typeface="Arial" pitchFamily="2" charset="77"/>
        <a:ea typeface="+mn-ea"/>
        <a:cs typeface="+mn-cs"/>
      </a:defRPr>
    </a:lvl3pPr>
    <a:lvl4pPr marL="1371600" algn="l" rtl="0" eaLnBrk="0" fontAlgn="base" hangingPunct="0">
      <a:spcBef>
        <a:spcPct val="0"/>
      </a:spcBef>
      <a:spcAft>
        <a:spcPct val="0"/>
      </a:spcAft>
      <a:defRPr kern="1200">
        <a:solidFill>
          <a:schemeClr val="tx1"/>
        </a:solidFill>
        <a:latin typeface="Arial" pitchFamily="2" charset="77"/>
        <a:ea typeface="+mn-ea"/>
        <a:cs typeface="+mn-cs"/>
      </a:defRPr>
    </a:lvl4pPr>
    <a:lvl5pPr marL="1828800" algn="l" rtl="0" eaLnBrk="0" fontAlgn="base" hangingPunct="0">
      <a:spcBef>
        <a:spcPct val="0"/>
      </a:spcBef>
      <a:spcAft>
        <a:spcPct val="0"/>
      </a:spcAft>
      <a:defRPr kern="1200">
        <a:solidFill>
          <a:schemeClr val="tx1"/>
        </a:solidFill>
        <a:latin typeface="Arial" pitchFamily="2" charset="77"/>
        <a:ea typeface="+mn-ea"/>
        <a:cs typeface="+mn-cs"/>
      </a:defRPr>
    </a:lvl5pPr>
    <a:lvl6pPr marL="2286000" algn="l" defTabSz="914400" rtl="0" eaLnBrk="1" latinLnBrk="0" hangingPunct="1">
      <a:defRPr kern="1200">
        <a:solidFill>
          <a:schemeClr val="tx1"/>
        </a:solidFill>
        <a:latin typeface="Arial" pitchFamily="2" charset="77"/>
        <a:ea typeface="+mn-ea"/>
        <a:cs typeface="+mn-cs"/>
      </a:defRPr>
    </a:lvl6pPr>
    <a:lvl7pPr marL="2743200" algn="l" defTabSz="914400" rtl="0" eaLnBrk="1" latinLnBrk="0" hangingPunct="1">
      <a:defRPr kern="1200">
        <a:solidFill>
          <a:schemeClr val="tx1"/>
        </a:solidFill>
        <a:latin typeface="Arial" pitchFamily="2" charset="77"/>
        <a:ea typeface="+mn-ea"/>
        <a:cs typeface="+mn-cs"/>
      </a:defRPr>
    </a:lvl7pPr>
    <a:lvl8pPr marL="3200400" algn="l" defTabSz="914400" rtl="0" eaLnBrk="1" latinLnBrk="0" hangingPunct="1">
      <a:defRPr kern="1200">
        <a:solidFill>
          <a:schemeClr val="tx1"/>
        </a:solidFill>
        <a:latin typeface="Arial" pitchFamily="2" charset="77"/>
        <a:ea typeface="+mn-ea"/>
        <a:cs typeface="+mn-cs"/>
      </a:defRPr>
    </a:lvl8pPr>
    <a:lvl9pPr marL="3657600" algn="l" defTabSz="914400" rtl="0" eaLnBrk="1" latinLnBrk="0" hangingPunct="1">
      <a:defRPr kern="1200">
        <a:solidFill>
          <a:schemeClr val="tx1"/>
        </a:solidFill>
        <a:latin typeface="Arial" pitchFamily="2" charset="77"/>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B9A8CF5-BC38-E751-09AC-711DD2123EAB}" name="Sarda Lino, Sara" initials="SLS" userId="S::ssarda@iberdrola.es::628821d0-a4f1-4cec-bac1-c42dfee3e84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443"/>
    <a:srgbClr val="000000"/>
    <a:srgbClr val="FFFFFF"/>
    <a:srgbClr val="FFF5EC"/>
    <a:srgbClr val="0780EC"/>
    <a:srgbClr val="F3F3F3"/>
    <a:srgbClr val="F1F1F4"/>
    <a:srgbClr val="F3F2F7"/>
    <a:srgbClr val="00C3FF"/>
    <a:srgbClr val="4DC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0" autoAdjust="0"/>
    <p:restoredTop sz="96327"/>
  </p:normalViewPr>
  <p:slideViewPr>
    <p:cSldViewPr snapToGrid="0" showGuides="1">
      <p:cViewPr varScale="1">
        <p:scale>
          <a:sx n="53" d="100"/>
          <a:sy n="53" d="100"/>
        </p:scale>
        <p:origin x="624" y="120"/>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font" Target="fonts/font7.fntdata"/><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font" Target="fonts/font2.fntdata"/><Relationship Id="rId34" Type="http://schemas.openxmlformats.org/officeDocument/2006/relationships/font" Target="fonts/font15.fntdata"/><Relationship Id="rId42"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6.xml"/><Relationship Id="rId19" Type="http://schemas.openxmlformats.org/officeDocument/2006/relationships/handoutMaster" Target="handoutMasters/handoutMaster1.xml"/><Relationship Id="rId31" Type="http://schemas.openxmlformats.org/officeDocument/2006/relationships/font" Target="fonts/font1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C43DA892-307A-E347-9194-62A21C6757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latin typeface="IberPangea Text Light" panose="020B0404000000000000" pitchFamily="34" charset="0"/>
            </a:endParaRPr>
          </a:p>
        </p:txBody>
      </p:sp>
      <p:sp>
        <p:nvSpPr>
          <p:cNvPr id="3" name="Marcador de fecha 2">
            <a:extLst>
              <a:ext uri="{FF2B5EF4-FFF2-40B4-BE49-F238E27FC236}">
                <a16:creationId xmlns:a16="http://schemas.microsoft.com/office/drawing/2014/main" id="{3B6F4688-6EE6-7843-A300-B1DE28926F0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A8FB47-5564-9243-9272-51DAF8FFEF94}" type="datetimeFigureOut">
              <a:rPr lang="es-ES" smtClean="0">
                <a:latin typeface="IberPangea Text Light" panose="020B0404000000000000" pitchFamily="34" charset="0"/>
              </a:rPr>
              <a:t>30/07/2023</a:t>
            </a:fld>
            <a:endParaRPr lang="es-ES" dirty="0">
              <a:latin typeface="IberPangea Text Light" panose="020B0404000000000000" pitchFamily="34" charset="0"/>
            </a:endParaRPr>
          </a:p>
        </p:txBody>
      </p:sp>
      <p:sp>
        <p:nvSpPr>
          <p:cNvPr id="4" name="Marcador de pie de página 3">
            <a:extLst>
              <a:ext uri="{FF2B5EF4-FFF2-40B4-BE49-F238E27FC236}">
                <a16:creationId xmlns:a16="http://schemas.microsoft.com/office/drawing/2014/main" id="{617CAA0D-37D0-6B4C-BAC3-1CFAB35E213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latin typeface="IberPangea Text Light" panose="020B0404000000000000" pitchFamily="34" charset="0"/>
            </a:endParaRPr>
          </a:p>
        </p:txBody>
      </p:sp>
      <p:sp>
        <p:nvSpPr>
          <p:cNvPr id="5" name="Marcador de número de diapositiva 4">
            <a:extLst>
              <a:ext uri="{FF2B5EF4-FFF2-40B4-BE49-F238E27FC236}">
                <a16:creationId xmlns:a16="http://schemas.microsoft.com/office/drawing/2014/main" id="{16FC91A7-283B-DC4A-89F0-A4228DEC4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8D3102-2B43-BB40-9596-9DED75F4FA13}" type="slidenum">
              <a:rPr lang="es-ES" smtClean="0">
                <a:latin typeface="IberPangea Text Light" panose="020B0404000000000000" pitchFamily="34" charset="0"/>
              </a:rPr>
              <a:t>‹nº›</a:t>
            </a:fld>
            <a:endParaRPr lang="es-ES" dirty="0">
              <a:latin typeface="IberPangea Text Light" panose="020B0404000000000000" pitchFamily="34" charset="0"/>
            </a:endParaRPr>
          </a:p>
        </p:txBody>
      </p:sp>
    </p:spTree>
    <p:extLst>
      <p:ext uri="{BB962C8B-B14F-4D97-AF65-F5344CB8AC3E}">
        <p14:creationId xmlns:p14="http://schemas.microsoft.com/office/powerpoint/2010/main" val="4236191741"/>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B01C405C-4B83-CA4F-B731-38CA9DC20A0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1" i="0">
                <a:latin typeface="IberPangea Text" panose="020B0404000000000000" pitchFamily="34" charset="0"/>
              </a:defRPr>
            </a:lvl1pPr>
          </a:lstStyle>
          <a:p>
            <a:pPr>
              <a:defRPr/>
            </a:pPr>
            <a:endParaRPr lang="es-ES" dirty="0"/>
          </a:p>
        </p:txBody>
      </p:sp>
      <p:sp>
        <p:nvSpPr>
          <p:cNvPr id="3" name="Marcador de fecha 2">
            <a:extLst>
              <a:ext uri="{FF2B5EF4-FFF2-40B4-BE49-F238E27FC236}">
                <a16:creationId xmlns:a16="http://schemas.microsoft.com/office/drawing/2014/main" id="{DC787299-38DA-864E-A1D0-CA4FF0FA3D3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1" i="0">
                <a:latin typeface="IberPangea Text" panose="020B0404000000000000" pitchFamily="34" charset="0"/>
              </a:defRPr>
            </a:lvl1pPr>
          </a:lstStyle>
          <a:p>
            <a:pPr>
              <a:defRPr/>
            </a:pPr>
            <a:fld id="{65570E49-5083-DF4E-8F85-59825E114241}" type="datetimeFigureOut">
              <a:rPr lang="es-ES" smtClean="0"/>
              <a:pPr>
                <a:defRPr/>
              </a:pPr>
              <a:t>30/07/2023</a:t>
            </a:fld>
            <a:endParaRPr lang="es-ES" dirty="0"/>
          </a:p>
        </p:txBody>
      </p:sp>
      <p:sp>
        <p:nvSpPr>
          <p:cNvPr id="4" name="Marcador de imagen de diapositiva 3">
            <a:extLst>
              <a:ext uri="{FF2B5EF4-FFF2-40B4-BE49-F238E27FC236}">
                <a16:creationId xmlns:a16="http://schemas.microsoft.com/office/drawing/2014/main" id="{344FF829-E961-1B48-978F-49185604FB63}"/>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s-ES" noProof="0" dirty="0"/>
          </a:p>
        </p:txBody>
      </p:sp>
      <p:sp>
        <p:nvSpPr>
          <p:cNvPr id="5" name="Marcador de notas 4">
            <a:extLst>
              <a:ext uri="{FF2B5EF4-FFF2-40B4-BE49-F238E27FC236}">
                <a16:creationId xmlns:a16="http://schemas.microsoft.com/office/drawing/2014/main" id="{48722998-6FE0-6246-BF73-9D7A3F32F3FA}"/>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dirty="0"/>
              <a:t>Haga clic para modificar los estilos de texto del patrón</a:t>
            </a:r>
          </a:p>
          <a:p>
            <a:pPr lvl="1"/>
            <a:r>
              <a:rPr lang="es-ES" noProof="0" dirty="0"/>
              <a:t>Segundo nivel</a:t>
            </a:r>
          </a:p>
          <a:p>
            <a:pPr lvl="2"/>
            <a:r>
              <a:rPr lang="es-ES" noProof="0" dirty="0"/>
              <a:t>Tercer nivel</a:t>
            </a:r>
          </a:p>
          <a:p>
            <a:pPr lvl="3"/>
            <a:r>
              <a:rPr lang="es-ES" noProof="0" dirty="0"/>
              <a:t>Cuarto nivel</a:t>
            </a:r>
          </a:p>
          <a:p>
            <a:pPr lvl="4"/>
            <a:r>
              <a:rPr lang="es-ES" noProof="0" dirty="0"/>
              <a:t>Quinto nivel</a:t>
            </a:r>
          </a:p>
        </p:txBody>
      </p:sp>
      <p:sp>
        <p:nvSpPr>
          <p:cNvPr id="6" name="Marcador de pie de página 5">
            <a:extLst>
              <a:ext uri="{FF2B5EF4-FFF2-40B4-BE49-F238E27FC236}">
                <a16:creationId xmlns:a16="http://schemas.microsoft.com/office/drawing/2014/main" id="{72B4590A-E43D-6B4C-BD6E-E6D5EFEAD3B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1" i="0">
                <a:latin typeface="IberPangea Text" panose="020B0404000000000000" pitchFamily="34" charset="0"/>
              </a:defRPr>
            </a:lvl1pPr>
          </a:lstStyle>
          <a:p>
            <a:pPr>
              <a:defRPr/>
            </a:pPr>
            <a:endParaRPr lang="es-ES" dirty="0"/>
          </a:p>
        </p:txBody>
      </p:sp>
      <p:sp>
        <p:nvSpPr>
          <p:cNvPr id="7" name="Marcador de número de diapositiva 6">
            <a:extLst>
              <a:ext uri="{FF2B5EF4-FFF2-40B4-BE49-F238E27FC236}">
                <a16:creationId xmlns:a16="http://schemas.microsoft.com/office/drawing/2014/main" id="{664E76EC-B62D-BB46-9FF8-0861CF883C62}"/>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1" i="0">
                <a:latin typeface="IberPangea Text" panose="020B0404000000000000" pitchFamily="34" charset="0"/>
              </a:defRPr>
            </a:lvl1pPr>
          </a:lstStyle>
          <a:p>
            <a:pPr>
              <a:defRPr/>
            </a:pPr>
            <a:fld id="{F1CA40EA-03DA-B94C-9A0E-A28DB663F067}" type="slidenum">
              <a:rPr lang="es-ES" smtClean="0"/>
              <a:pPr>
                <a:defRPr/>
              </a:pPr>
              <a:t>‹nº›</a:t>
            </a:fld>
            <a:endParaRPr lang="es-E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b="0" i="0" kern="1200">
        <a:solidFill>
          <a:schemeClr val="tx1"/>
        </a:solidFill>
        <a:latin typeface="IberPangea Text" panose="020B0504000000000000" pitchFamily="34" charset="0"/>
        <a:ea typeface="+mn-ea"/>
        <a:cs typeface="+mn-cs"/>
      </a:defRPr>
    </a:lvl1pPr>
    <a:lvl2pPr marL="457200" algn="l" rtl="0" eaLnBrk="0" fontAlgn="base" hangingPunct="0">
      <a:spcBef>
        <a:spcPct val="30000"/>
      </a:spcBef>
      <a:spcAft>
        <a:spcPct val="0"/>
      </a:spcAft>
      <a:defRPr sz="1200" b="0" i="0" kern="1200">
        <a:solidFill>
          <a:schemeClr val="tx1"/>
        </a:solidFill>
        <a:latin typeface="IberPangea Text" panose="020B0504000000000000" pitchFamily="34" charset="0"/>
        <a:ea typeface="+mn-ea"/>
        <a:cs typeface="+mn-cs"/>
      </a:defRPr>
    </a:lvl2pPr>
    <a:lvl3pPr marL="914400" algn="l" rtl="0" eaLnBrk="0" fontAlgn="base" hangingPunct="0">
      <a:spcBef>
        <a:spcPct val="30000"/>
      </a:spcBef>
      <a:spcAft>
        <a:spcPct val="0"/>
      </a:spcAft>
      <a:defRPr sz="1200" b="0" i="0" kern="1200">
        <a:solidFill>
          <a:schemeClr val="tx1"/>
        </a:solidFill>
        <a:latin typeface="IberPangea Text" panose="020B0504000000000000" pitchFamily="34" charset="0"/>
        <a:ea typeface="+mn-ea"/>
        <a:cs typeface="+mn-cs"/>
      </a:defRPr>
    </a:lvl3pPr>
    <a:lvl4pPr marL="1371600" algn="l" rtl="0" eaLnBrk="0" fontAlgn="base" hangingPunct="0">
      <a:spcBef>
        <a:spcPct val="30000"/>
      </a:spcBef>
      <a:spcAft>
        <a:spcPct val="0"/>
      </a:spcAft>
      <a:defRPr sz="1200" b="0" i="0" kern="1200">
        <a:solidFill>
          <a:schemeClr val="tx1"/>
        </a:solidFill>
        <a:latin typeface="IberPangea Text" panose="020B0504000000000000" pitchFamily="34" charset="0"/>
        <a:ea typeface="+mn-ea"/>
        <a:cs typeface="+mn-cs"/>
      </a:defRPr>
    </a:lvl4pPr>
    <a:lvl5pPr marL="1828800" algn="l" rtl="0" eaLnBrk="0" fontAlgn="base" hangingPunct="0">
      <a:spcBef>
        <a:spcPct val="30000"/>
      </a:spcBef>
      <a:spcAft>
        <a:spcPct val="0"/>
      </a:spcAft>
      <a:defRPr sz="1200" b="0" i="0" kern="1200">
        <a:solidFill>
          <a:schemeClr val="tx1"/>
        </a:solidFill>
        <a:latin typeface="IberPangea Text" panose="020B0504000000000000"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68f34bb8d_0_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95" name="Google Shape;395;g1068f34bb8d_0_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240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68f34bb8d_0_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95" name="Google Shape;395;g1068f34bb8d_0_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8122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68f34bb8d_0_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95" name="Google Shape;395;g1068f34bb8d_0_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3475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68f34bb8d_0_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95" name="Google Shape;395;g1068f34bb8d_0_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4382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68f34bb8d_0_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95" name="Google Shape;395;g1068f34bb8d_0_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5191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68f34bb8d_0_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95" name="Google Shape;395;g1068f34bb8d_0_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4602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68f34bb8d_0_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95" name="Google Shape;395;g1068f34bb8d_0_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9598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68f34bb8d_0_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95" name="Google Shape;395;g1068f34bb8d_0_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3109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68f34bb8d_0_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95" name="Google Shape;395;g1068f34bb8d_0_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1028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68f34bb8d_0_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95" name="Google Shape;395;g1068f34bb8d_0_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7616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68f34bb8d_0_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95" name="Google Shape;395;g1068f34bb8d_0_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7318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68f34bb8d_0_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95" name="Google Shape;395;g1068f34bb8d_0_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298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68f34bb8d_0_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95" name="Google Shape;395;g1068f34bb8d_0_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5805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apa">
    <p:bg>
      <p:bgRef idx="1001">
        <a:schemeClr val="bg1"/>
      </p:bgRef>
    </p:bg>
    <p:spTree>
      <p:nvGrpSpPr>
        <p:cNvPr id="1" name=""/>
        <p:cNvGrpSpPr/>
        <p:nvPr/>
      </p:nvGrpSpPr>
      <p:grpSpPr>
        <a:xfrm>
          <a:off x="0" y="0"/>
          <a:ext cx="0" cy="0"/>
          <a:chOff x="0" y="0"/>
          <a:chExt cx="0" cy="0"/>
        </a:xfrm>
      </p:grpSpPr>
      <p:sp>
        <p:nvSpPr>
          <p:cNvPr id="4" name="Marcador de texto 12">
            <a:extLst>
              <a:ext uri="{FF2B5EF4-FFF2-40B4-BE49-F238E27FC236}">
                <a16:creationId xmlns:a16="http://schemas.microsoft.com/office/drawing/2014/main" id="{02C6E78E-94C2-B86A-43B0-C98F58009059}"/>
              </a:ext>
            </a:extLst>
          </p:cNvPr>
          <p:cNvSpPr>
            <a:spLocks noGrp="1"/>
          </p:cNvSpPr>
          <p:nvPr>
            <p:ph type="body" sz="quarter" idx="10" hasCustomPrompt="1"/>
          </p:nvPr>
        </p:nvSpPr>
        <p:spPr>
          <a:xfrm>
            <a:off x="814388" y="5844491"/>
            <a:ext cx="22000142" cy="478314"/>
          </a:xfrm>
          <a:prstGeom prst="rect">
            <a:avLst/>
          </a:prstGeom>
        </p:spPr>
        <p:txBody>
          <a:bodyPr anchor="ctr"/>
          <a:lstStyle>
            <a:lvl1pPr marL="0" indent="0">
              <a:buNone/>
              <a:defRPr sz="3577" b="0" i="0">
                <a:solidFill>
                  <a:schemeClr val="tx2"/>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vl2pPr marL="908502" indent="0">
              <a:buNone/>
              <a:defRPr b="0" i="0">
                <a:latin typeface="IberPangea Light" panose="020B0404000000000000" pitchFamily="34" charset="0"/>
                <a:ea typeface="IberPangea Light" panose="020B0404000000000000" pitchFamily="34" charset="0"/>
                <a:cs typeface="IberPangea Light" panose="020B0404000000000000" pitchFamily="34" charset="0"/>
              </a:defRPr>
            </a:lvl2pPr>
            <a:lvl3pPr marL="1817006" indent="0">
              <a:buNone/>
              <a:defRPr b="0" i="0">
                <a:latin typeface="IberPangea Light" panose="020B0404000000000000" pitchFamily="34" charset="0"/>
                <a:ea typeface="IberPangea Light" panose="020B0404000000000000" pitchFamily="34" charset="0"/>
                <a:cs typeface="IberPangea Light" panose="020B0404000000000000" pitchFamily="34" charset="0"/>
              </a:defRPr>
            </a:lvl3pPr>
            <a:lvl4pPr marL="2725508" indent="0">
              <a:buNone/>
              <a:defRPr b="0" i="0">
                <a:latin typeface="IberPangea Light" panose="020B0404000000000000" pitchFamily="34" charset="0"/>
                <a:ea typeface="IberPangea Light" panose="020B0404000000000000" pitchFamily="34" charset="0"/>
                <a:cs typeface="IberPangea Light" panose="020B0404000000000000" pitchFamily="34" charset="0"/>
              </a:defRPr>
            </a:lvl4pPr>
            <a:lvl5pPr marL="3634011" indent="0">
              <a:buNone/>
              <a:defRPr b="0" i="0">
                <a:latin typeface="IberPangea Light" panose="020B0404000000000000" pitchFamily="34" charset="0"/>
                <a:ea typeface="IberPangea Light" panose="020B0404000000000000" pitchFamily="34" charset="0"/>
                <a:cs typeface="IberPangea Light" panose="020B0404000000000000" pitchFamily="34" charset="0"/>
              </a:defRPr>
            </a:lvl5pPr>
          </a:lstStyle>
          <a:p>
            <a:pPr lvl="0"/>
            <a:r>
              <a:rPr lang="pt-PT" dirty="0"/>
              <a:t>Legenda</a:t>
            </a:r>
            <a:r>
              <a:rPr lang="pt-BR" noProof="0" dirty="0"/>
              <a:t> da capa</a:t>
            </a:r>
          </a:p>
        </p:txBody>
      </p:sp>
      <p:sp>
        <p:nvSpPr>
          <p:cNvPr id="7" name="Marcador de texto 12">
            <a:extLst>
              <a:ext uri="{FF2B5EF4-FFF2-40B4-BE49-F238E27FC236}">
                <a16:creationId xmlns:a16="http://schemas.microsoft.com/office/drawing/2014/main" id="{48B9D897-8522-C703-18E2-6BE46E9EEE7C}"/>
              </a:ext>
            </a:extLst>
          </p:cNvPr>
          <p:cNvSpPr>
            <a:spLocks noGrp="1"/>
          </p:cNvSpPr>
          <p:nvPr>
            <p:ph type="body" sz="quarter" idx="12" hasCustomPrompt="1"/>
          </p:nvPr>
        </p:nvSpPr>
        <p:spPr>
          <a:xfrm>
            <a:off x="15416135" y="12834000"/>
            <a:ext cx="8150202" cy="478314"/>
          </a:xfrm>
          <a:prstGeom prst="rect">
            <a:avLst/>
          </a:prstGeom>
        </p:spPr>
        <p:txBody>
          <a:bodyPr/>
          <a:lstStyle>
            <a:lvl1pPr marL="0" indent="0" algn="r">
              <a:lnSpc>
                <a:spcPct val="100000"/>
              </a:lnSpc>
              <a:spcBef>
                <a:spcPts val="0"/>
              </a:spcBef>
              <a:buNone/>
              <a:defRPr sz="3000" b="0" i="0">
                <a:solidFill>
                  <a:schemeClr val="tx2"/>
                </a:solidFill>
                <a:latin typeface="+mn-lt"/>
                <a:ea typeface="IberPangea Text Light" panose="020B0404000000000000" pitchFamily="34" charset="0"/>
                <a:cs typeface="IberPangea Text Light" panose="020B0404000000000000" pitchFamily="34" charset="0"/>
              </a:defRPr>
            </a:lvl1pPr>
            <a:lvl2pPr marL="908502" indent="0">
              <a:buNone/>
              <a:defRPr b="0" i="0">
                <a:latin typeface="IberPangea Light" panose="020B0404000000000000" pitchFamily="34" charset="0"/>
                <a:ea typeface="IberPangea Light" panose="020B0404000000000000" pitchFamily="34" charset="0"/>
                <a:cs typeface="IberPangea Light" panose="020B0404000000000000" pitchFamily="34" charset="0"/>
              </a:defRPr>
            </a:lvl2pPr>
            <a:lvl3pPr marL="1817006" indent="0">
              <a:buNone/>
              <a:defRPr b="0" i="0">
                <a:latin typeface="IberPangea Light" panose="020B0404000000000000" pitchFamily="34" charset="0"/>
                <a:ea typeface="IberPangea Light" panose="020B0404000000000000" pitchFamily="34" charset="0"/>
                <a:cs typeface="IberPangea Light" panose="020B0404000000000000" pitchFamily="34" charset="0"/>
              </a:defRPr>
            </a:lvl3pPr>
            <a:lvl4pPr marL="2725508" indent="0">
              <a:buNone/>
              <a:defRPr b="0" i="0">
                <a:latin typeface="IberPangea Light" panose="020B0404000000000000" pitchFamily="34" charset="0"/>
                <a:ea typeface="IberPangea Light" panose="020B0404000000000000" pitchFamily="34" charset="0"/>
                <a:cs typeface="IberPangea Light" panose="020B0404000000000000" pitchFamily="34" charset="0"/>
              </a:defRPr>
            </a:lvl4pPr>
            <a:lvl5pPr marL="3634011" indent="0">
              <a:buNone/>
              <a:defRPr b="0" i="0">
                <a:latin typeface="IberPangea Light" panose="020B0404000000000000" pitchFamily="34" charset="0"/>
                <a:ea typeface="IberPangea Light" panose="020B0404000000000000" pitchFamily="34" charset="0"/>
                <a:cs typeface="IberPangea Light" panose="020B0404000000000000" pitchFamily="34" charset="0"/>
              </a:defRPr>
            </a:lvl5pPr>
          </a:lstStyle>
          <a:p>
            <a:fld id="{02B24472-8DE9-4849-ADBA-3FCAC8B76F3B}" type="datetime1">
              <a:rPr lang="pt-BR" noProof="0" smtClean="0"/>
              <a:t>29/3/23</a:t>
            </a:fld>
            <a:endParaRPr lang="pt-BR" noProof="0" dirty="0"/>
          </a:p>
        </p:txBody>
      </p:sp>
      <p:sp>
        <p:nvSpPr>
          <p:cNvPr id="8" name="Marcador de texto 12">
            <a:extLst>
              <a:ext uri="{FF2B5EF4-FFF2-40B4-BE49-F238E27FC236}">
                <a16:creationId xmlns:a16="http://schemas.microsoft.com/office/drawing/2014/main" id="{D3BD5612-AEBB-19A0-9897-5839C3851C14}"/>
              </a:ext>
            </a:extLst>
          </p:cNvPr>
          <p:cNvSpPr>
            <a:spLocks noGrp="1"/>
          </p:cNvSpPr>
          <p:nvPr>
            <p:ph type="body" sz="quarter" idx="13" hasCustomPrompt="1"/>
          </p:nvPr>
        </p:nvSpPr>
        <p:spPr>
          <a:xfrm>
            <a:off x="814388" y="12834000"/>
            <a:ext cx="8150202" cy="478314"/>
          </a:xfrm>
          <a:prstGeom prst="rect">
            <a:avLst/>
          </a:prstGeom>
        </p:spPr>
        <p:txBody>
          <a:bodyPr/>
          <a:lstStyle>
            <a:lvl1pPr marL="0" indent="0" algn="l">
              <a:lnSpc>
                <a:spcPct val="100000"/>
              </a:lnSpc>
              <a:spcBef>
                <a:spcPts val="0"/>
              </a:spcBef>
              <a:buNone/>
              <a:defRPr sz="3000" b="0" i="0">
                <a:solidFill>
                  <a:schemeClr val="tx2"/>
                </a:solidFill>
                <a:latin typeface="+mn-lt"/>
                <a:ea typeface="IberPangea Text Light" panose="020B0404000000000000" pitchFamily="34" charset="0"/>
                <a:cs typeface="IberPangea Text Light" panose="020B0404000000000000" pitchFamily="34" charset="0"/>
              </a:defRPr>
            </a:lvl1pPr>
            <a:lvl2pPr marL="908502" indent="0">
              <a:buNone/>
              <a:defRPr b="0" i="0">
                <a:latin typeface="IberPangea Light" panose="020B0404000000000000" pitchFamily="34" charset="0"/>
                <a:ea typeface="IberPangea Light" panose="020B0404000000000000" pitchFamily="34" charset="0"/>
                <a:cs typeface="IberPangea Light" panose="020B0404000000000000" pitchFamily="34" charset="0"/>
              </a:defRPr>
            </a:lvl2pPr>
            <a:lvl3pPr marL="1817006" indent="0">
              <a:buNone/>
              <a:defRPr b="0" i="0">
                <a:latin typeface="IberPangea Light" panose="020B0404000000000000" pitchFamily="34" charset="0"/>
                <a:ea typeface="IberPangea Light" panose="020B0404000000000000" pitchFamily="34" charset="0"/>
                <a:cs typeface="IberPangea Light" panose="020B0404000000000000" pitchFamily="34" charset="0"/>
              </a:defRPr>
            </a:lvl3pPr>
            <a:lvl4pPr marL="2725508" indent="0">
              <a:buNone/>
              <a:defRPr b="0" i="0">
                <a:latin typeface="IberPangea Light" panose="020B0404000000000000" pitchFamily="34" charset="0"/>
                <a:ea typeface="IberPangea Light" panose="020B0404000000000000" pitchFamily="34" charset="0"/>
                <a:cs typeface="IberPangea Light" panose="020B0404000000000000" pitchFamily="34" charset="0"/>
              </a:defRPr>
            </a:lvl4pPr>
            <a:lvl5pPr marL="3634011" indent="0">
              <a:buNone/>
              <a:defRPr b="0" i="0">
                <a:latin typeface="IberPangea Light" panose="020B0404000000000000" pitchFamily="34" charset="0"/>
                <a:ea typeface="IberPangea Light" panose="020B0404000000000000" pitchFamily="34" charset="0"/>
                <a:cs typeface="IberPangea Light" panose="020B0404000000000000" pitchFamily="34" charset="0"/>
              </a:defRPr>
            </a:lvl5pPr>
          </a:lstStyle>
          <a:p>
            <a:r>
              <a:rPr lang="pt-BR" noProof="0" dirty="0" err="1"/>
              <a:t>División</a:t>
            </a:r>
            <a:r>
              <a:rPr lang="pt-BR" noProof="0" dirty="0"/>
              <a:t> Negocio</a:t>
            </a:r>
          </a:p>
        </p:txBody>
      </p:sp>
      <p:sp>
        <p:nvSpPr>
          <p:cNvPr id="2" name="Título 14">
            <a:extLst>
              <a:ext uri="{FF2B5EF4-FFF2-40B4-BE49-F238E27FC236}">
                <a16:creationId xmlns:a16="http://schemas.microsoft.com/office/drawing/2014/main" id="{EE43D0D4-53D9-E48B-97B4-161635A2CFA7}"/>
              </a:ext>
            </a:extLst>
          </p:cNvPr>
          <p:cNvSpPr>
            <a:spLocks noGrp="1"/>
          </p:cNvSpPr>
          <p:nvPr>
            <p:ph type="title" hasCustomPrompt="1"/>
          </p:nvPr>
        </p:nvSpPr>
        <p:spPr>
          <a:xfrm>
            <a:off x="812578" y="6569968"/>
            <a:ext cx="22060800" cy="3240000"/>
          </a:xfrm>
          <a:prstGeom prst="rect">
            <a:avLst/>
          </a:prstGeom>
        </p:spPr>
        <p:txBody>
          <a:bodyPr anchor="t">
            <a:noAutofit/>
          </a:bodyPr>
          <a:lstStyle>
            <a:lvl1pPr>
              <a:lnSpc>
                <a:spcPct val="80000"/>
              </a:lnSpc>
              <a:defRPr sz="12200" b="1" i="0">
                <a:solidFill>
                  <a:schemeClr val="tx2"/>
                </a:solidFill>
                <a:latin typeface="IberPangea Text" panose="020B0404000000000000" pitchFamily="34" charset="0"/>
                <a:ea typeface="IberPangea Text" panose="020B0404000000000000" pitchFamily="34" charset="0"/>
                <a:cs typeface="IberPangea Text" panose="020B0404000000000000" pitchFamily="34" charset="0"/>
              </a:defRPr>
            </a:lvl1pPr>
          </a:lstStyle>
          <a:p>
            <a:r>
              <a:rPr lang="pt-BR" noProof="0" dirty="0"/>
              <a:t>Título de capa</a:t>
            </a:r>
          </a:p>
        </p:txBody>
      </p:sp>
      <p:grpSp>
        <p:nvGrpSpPr>
          <p:cNvPr id="35" name="Grupo 34">
            <a:extLst>
              <a:ext uri="{FF2B5EF4-FFF2-40B4-BE49-F238E27FC236}">
                <a16:creationId xmlns:a16="http://schemas.microsoft.com/office/drawing/2014/main" id="{E3916303-2AFB-C16F-F7F8-50A1F40CA48C}"/>
              </a:ext>
            </a:extLst>
          </p:cNvPr>
          <p:cNvGrpSpPr/>
          <p:nvPr userDrawn="1"/>
        </p:nvGrpSpPr>
        <p:grpSpPr>
          <a:xfrm>
            <a:off x="547324" y="842400"/>
            <a:ext cx="4920538" cy="1471621"/>
            <a:chOff x="2835649" y="5524577"/>
            <a:chExt cx="7626916" cy="2281037"/>
          </a:xfrm>
        </p:grpSpPr>
        <p:sp>
          <p:nvSpPr>
            <p:cNvPr id="36" name="Forma libre 35">
              <a:extLst>
                <a:ext uri="{FF2B5EF4-FFF2-40B4-BE49-F238E27FC236}">
                  <a16:creationId xmlns:a16="http://schemas.microsoft.com/office/drawing/2014/main" id="{02F0143B-E985-D107-B9B4-2BABF04A5742}"/>
                </a:ext>
              </a:extLst>
            </p:cNvPr>
            <p:cNvSpPr/>
            <p:nvPr/>
          </p:nvSpPr>
          <p:spPr>
            <a:xfrm>
              <a:off x="5052672" y="6301912"/>
              <a:ext cx="605748" cy="726915"/>
            </a:xfrm>
            <a:custGeom>
              <a:avLst/>
              <a:gdLst>
                <a:gd name="connsiteX0" fmla="*/ 499286 w 605748"/>
                <a:gd name="connsiteY0" fmla="*/ 452733 h 726915"/>
                <a:gd name="connsiteX1" fmla="*/ 499286 w 605748"/>
                <a:gd name="connsiteY1" fmla="*/ 546228 h 726915"/>
                <a:gd name="connsiteX2" fmla="*/ 444522 w 605748"/>
                <a:gd name="connsiteY2" fmla="*/ 470435 h 726915"/>
                <a:gd name="connsiteX3" fmla="*/ 96878 w 605748"/>
                <a:gd name="connsiteY3" fmla="*/ 0 h 726915"/>
                <a:gd name="connsiteX4" fmla="*/ 0 w 605748"/>
                <a:gd name="connsiteY4" fmla="*/ 0 h 726915"/>
                <a:gd name="connsiteX5" fmla="*/ 0 w 605748"/>
                <a:gd name="connsiteY5" fmla="*/ 726916 h 726915"/>
                <a:gd name="connsiteX6" fmla="*/ 106845 w 605748"/>
                <a:gd name="connsiteY6" fmla="*/ 726916 h 726915"/>
                <a:gd name="connsiteX7" fmla="*/ 106845 w 605748"/>
                <a:gd name="connsiteY7" fmla="*/ 180688 h 726915"/>
                <a:gd name="connsiteX8" fmla="*/ 161610 w 605748"/>
                <a:gd name="connsiteY8" fmla="*/ 256481 h 726915"/>
                <a:gd name="connsiteX9" fmla="*/ 509253 w 605748"/>
                <a:gd name="connsiteY9" fmla="*/ 726916 h 726915"/>
                <a:gd name="connsiteX10" fmla="*/ 605748 w 605748"/>
                <a:gd name="connsiteY10" fmla="*/ 726916 h 726915"/>
                <a:gd name="connsiteX11" fmla="*/ 605748 w 605748"/>
                <a:gd name="connsiteY11" fmla="*/ 0 h 726915"/>
                <a:gd name="connsiteX12" fmla="*/ 499286 w 605748"/>
                <a:gd name="connsiteY12" fmla="*/ 0 h 726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5748" h="726915">
                  <a:moveTo>
                    <a:pt x="499286" y="452733"/>
                  </a:moveTo>
                  <a:lnTo>
                    <a:pt x="499286" y="546228"/>
                  </a:lnTo>
                  <a:cubicBezTo>
                    <a:pt x="476466" y="514371"/>
                    <a:pt x="458213" y="489106"/>
                    <a:pt x="444522" y="470435"/>
                  </a:cubicBezTo>
                  <a:lnTo>
                    <a:pt x="96878" y="0"/>
                  </a:lnTo>
                  <a:lnTo>
                    <a:pt x="0" y="0"/>
                  </a:lnTo>
                  <a:lnTo>
                    <a:pt x="0" y="726916"/>
                  </a:lnTo>
                  <a:lnTo>
                    <a:pt x="106845" y="726916"/>
                  </a:lnTo>
                  <a:lnTo>
                    <a:pt x="106845" y="180688"/>
                  </a:lnTo>
                  <a:cubicBezTo>
                    <a:pt x="129698" y="212545"/>
                    <a:pt x="147957" y="237810"/>
                    <a:pt x="161610" y="256481"/>
                  </a:cubicBezTo>
                  <a:lnTo>
                    <a:pt x="509253" y="726916"/>
                  </a:lnTo>
                  <a:lnTo>
                    <a:pt x="605748" y="726916"/>
                  </a:lnTo>
                  <a:lnTo>
                    <a:pt x="605748" y="0"/>
                  </a:lnTo>
                  <a:lnTo>
                    <a:pt x="499286" y="0"/>
                  </a:ln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37" name="Forma libre 36">
              <a:extLst>
                <a:ext uri="{FF2B5EF4-FFF2-40B4-BE49-F238E27FC236}">
                  <a16:creationId xmlns:a16="http://schemas.microsoft.com/office/drawing/2014/main" id="{F7976517-9BB8-1E13-FC80-AD9F53B8C4D1}"/>
                </a:ext>
              </a:extLst>
            </p:cNvPr>
            <p:cNvSpPr/>
            <p:nvPr/>
          </p:nvSpPr>
          <p:spPr>
            <a:xfrm>
              <a:off x="5723943" y="6490893"/>
              <a:ext cx="497126" cy="549550"/>
            </a:xfrm>
            <a:custGeom>
              <a:avLst/>
              <a:gdLst>
                <a:gd name="connsiteX0" fmla="*/ 378781 w 497126"/>
                <a:gd name="connsiteY0" fmla="*/ 33796 h 549550"/>
                <a:gd name="connsiteX1" fmla="*/ 253261 w 497126"/>
                <a:gd name="connsiteY1" fmla="*/ 36 h 549550"/>
                <a:gd name="connsiteX2" fmla="*/ 151016 w 497126"/>
                <a:gd name="connsiteY2" fmla="*/ 19218 h 549550"/>
                <a:gd name="connsiteX3" fmla="*/ 70622 w 497126"/>
                <a:gd name="connsiteY3" fmla="*/ 74953 h 549550"/>
                <a:gd name="connsiteX4" fmla="*/ 18212 w 497126"/>
                <a:gd name="connsiteY4" fmla="*/ 161652 h 549550"/>
                <a:gd name="connsiteX5" fmla="*/ 30 w 497126"/>
                <a:gd name="connsiteY5" fmla="*/ 274329 h 549550"/>
                <a:gd name="connsiteX6" fmla="*/ 33272 w 497126"/>
                <a:gd name="connsiteY6" fmla="*/ 418133 h 549550"/>
                <a:gd name="connsiteX7" fmla="*/ 124565 w 497126"/>
                <a:gd name="connsiteY7" fmla="*/ 514698 h 549550"/>
                <a:gd name="connsiteX8" fmla="*/ 258463 w 497126"/>
                <a:gd name="connsiteY8" fmla="*/ 549498 h 549550"/>
                <a:gd name="connsiteX9" fmla="*/ 347127 w 497126"/>
                <a:gd name="connsiteY9" fmla="*/ 536509 h 549550"/>
                <a:gd name="connsiteX10" fmla="*/ 425987 w 497126"/>
                <a:gd name="connsiteY10" fmla="*/ 493927 h 549550"/>
                <a:gd name="connsiteX11" fmla="*/ 487761 w 497126"/>
                <a:gd name="connsiteY11" fmla="*/ 417640 h 549550"/>
                <a:gd name="connsiteX12" fmla="*/ 408901 w 497126"/>
                <a:gd name="connsiteY12" fmla="*/ 368810 h 549550"/>
                <a:gd name="connsiteX13" fmla="*/ 369471 w 497126"/>
                <a:gd name="connsiteY13" fmla="*/ 421257 h 549550"/>
                <a:gd name="connsiteX14" fmla="*/ 318595 w 497126"/>
                <a:gd name="connsiteY14" fmla="*/ 450358 h 549550"/>
                <a:gd name="connsiteX15" fmla="*/ 258354 w 497126"/>
                <a:gd name="connsiteY15" fmla="*/ 459181 h 549550"/>
                <a:gd name="connsiteX16" fmla="*/ 178507 w 497126"/>
                <a:gd name="connsiteY16" fmla="*/ 438247 h 549550"/>
                <a:gd name="connsiteX17" fmla="*/ 123031 w 497126"/>
                <a:gd name="connsiteY17" fmla="*/ 376373 h 549550"/>
                <a:gd name="connsiteX18" fmla="*/ 103700 w 497126"/>
                <a:gd name="connsiteY18" fmla="*/ 297949 h 549550"/>
                <a:gd name="connsiteX19" fmla="*/ 496140 w 497126"/>
                <a:gd name="connsiteY19" fmla="*/ 297949 h 549550"/>
                <a:gd name="connsiteX20" fmla="*/ 497126 w 497126"/>
                <a:gd name="connsiteY20" fmla="*/ 283371 h 549550"/>
                <a:gd name="connsiteX21" fmla="*/ 497126 w 497126"/>
                <a:gd name="connsiteY21" fmla="*/ 269890 h 549550"/>
                <a:gd name="connsiteX22" fmla="*/ 465473 w 497126"/>
                <a:gd name="connsiteY22" fmla="*/ 128167 h 549550"/>
                <a:gd name="connsiteX23" fmla="*/ 378781 w 497126"/>
                <a:gd name="connsiteY23" fmla="*/ 33796 h 549550"/>
                <a:gd name="connsiteX24" fmla="*/ 142746 w 497126"/>
                <a:gd name="connsiteY24" fmla="*/ 134525 h 549550"/>
                <a:gd name="connsiteX25" fmla="*/ 189953 w 497126"/>
                <a:gd name="connsiteY25" fmla="*/ 98190 h 549550"/>
                <a:gd name="connsiteX26" fmla="*/ 252166 w 497126"/>
                <a:gd name="connsiteY26" fmla="*/ 86188 h 549550"/>
                <a:gd name="connsiteX27" fmla="*/ 354410 w 497126"/>
                <a:gd name="connsiteY27" fmla="*/ 131894 h 549550"/>
                <a:gd name="connsiteX28" fmla="*/ 391103 w 497126"/>
                <a:gd name="connsiteY28" fmla="*/ 222265 h 549550"/>
                <a:gd name="connsiteX29" fmla="*/ 106712 w 497126"/>
                <a:gd name="connsiteY29" fmla="*/ 222265 h 549550"/>
                <a:gd name="connsiteX30" fmla="*/ 113174 w 497126"/>
                <a:gd name="connsiteY30" fmla="*/ 193713 h 549550"/>
                <a:gd name="connsiteX31" fmla="*/ 142746 w 497126"/>
                <a:gd name="connsiteY31" fmla="*/ 134525 h 54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97126" h="549550">
                  <a:moveTo>
                    <a:pt x="378781" y="33796"/>
                  </a:moveTo>
                  <a:cubicBezTo>
                    <a:pt x="340944" y="10959"/>
                    <a:pt x="297439" y="-742"/>
                    <a:pt x="253261" y="36"/>
                  </a:cubicBezTo>
                  <a:cubicBezTo>
                    <a:pt x="218244" y="-408"/>
                    <a:pt x="183491" y="6114"/>
                    <a:pt x="151016" y="19218"/>
                  </a:cubicBezTo>
                  <a:cubicBezTo>
                    <a:pt x="120561" y="31861"/>
                    <a:pt x="93152" y="50861"/>
                    <a:pt x="70622" y="74953"/>
                  </a:cubicBezTo>
                  <a:cubicBezTo>
                    <a:pt x="47336" y="99905"/>
                    <a:pt x="29488" y="129428"/>
                    <a:pt x="18212" y="161652"/>
                  </a:cubicBezTo>
                  <a:cubicBezTo>
                    <a:pt x="5666" y="197872"/>
                    <a:pt x="-490" y="235999"/>
                    <a:pt x="30" y="274329"/>
                  </a:cubicBezTo>
                  <a:cubicBezTo>
                    <a:pt x="30" y="329132"/>
                    <a:pt x="11109" y="377069"/>
                    <a:pt x="33272" y="418133"/>
                  </a:cubicBezTo>
                  <a:cubicBezTo>
                    <a:pt x="54231" y="458124"/>
                    <a:pt x="85824" y="491543"/>
                    <a:pt x="124565" y="514698"/>
                  </a:cubicBezTo>
                  <a:cubicBezTo>
                    <a:pt x="165145" y="538411"/>
                    <a:pt x="211481" y="550452"/>
                    <a:pt x="258463" y="549498"/>
                  </a:cubicBezTo>
                  <a:cubicBezTo>
                    <a:pt x="288496" y="549553"/>
                    <a:pt x="318370" y="545174"/>
                    <a:pt x="347127" y="536509"/>
                  </a:cubicBezTo>
                  <a:cubicBezTo>
                    <a:pt x="376015" y="527790"/>
                    <a:pt x="402844" y="513306"/>
                    <a:pt x="425987" y="493927"/>
                  </a:cubicBezTo>
                  <a:cubicBezTo>
                    <a:pt x="451174" y="472597"/>
                    <a:pt x="472126" y="446719"/>
                    <a:pt x="487761" y="417640"/>
                  </a:cubicBezTo>
                  <a:lnTo>
                    <a:pt x="408901" y="368810"/>
                  </a:lnTo>
                  <a:cubicBezTo>
                    <a:pt x="399109" y="388578"/>
                    <a:pt x="385741" y="406362"/>
                    <a:pt x="369471" y="421257"/>
                  </a:cubicBezTo>
                  <a:cubicBezTo>
                    <a:pt x="354755" y="434443"/>
                    <a:pt x="337417" y="444363"/>
                    <a:pt x="318595" y="450358"/>
                  </a:cubicBezTo>
                  <a:cubicBezTo>
                    <a:pt x="299082" y="456365"/>
                    <a:pt x="278765" y="459340"/>
                    <a:pt x="258354" y="459181"/>
                  </a:cubicBezTo>
                  <a:cubicBezTo>
                    <a:pt x="230331" y="459598"/>
                    <a:pt x="202724" y="452358"/>
                    <a:pt x="178507" y="438247"/>
                  </a:cubicBezTo>
                  <a:cubicBezTo>
                    <a:pt x="154280" y="423597"/>
                    <a:pt x="134964" y="402060"/>
                    <a:pt x="123031" y="376373"/>
                  </a:cubicBezTo>
                  <a:cubicBezTo>
                    <a:pt x="111580" y="351728"/>
                    <a:pt x="105014" y="325093"/>
                    <a:pt x="103700" y="297949"/>
                  </a:cubicBezTo>
                  <a:lnTo>
                    <a:pt x="496140" y="297949"/>
                  </a:lnTo>
                  <a:cubicBezTo>
                    <a:pt x="496798" y="293115"/>
                    <a:pt x="497126" y="288249"/>
                    <a:pt x="497126" y="283371"/>
                  </a:cubicBezTo>
                  <a:lnTo>
                    <a:pt x="497126" y="269890"/>
                  </a:lnTo>
                  <a:cubicBezTo>
                    <a:pt x="497126" y="215892"/>
                    <a:pt x="486573" y="168651"/>
                    <a:pt x="465473" y="128167"/>
                  </a:cubicBezTo>
                  <a:cubicBezTo>
                    <a:pt x="445845" y="89301"/>
                    <a:pt x="415834" y="56632"/>
                    <a:pt x="378781" y="33796"/>
                  </a:cubicBezTo>
                  <a:close/>
                  <a:moveTo>
                    <a:pt x="142746" y="134525"/>
                  </a:moveTo>
                  <a:cubicBezTo>
                    <a:pt x="155112" y="118566"/>
                    <a:pt x="171366" y="106054"/>
                    <a:pt x="189953" y="98190"/>
                  </a:cubicBezTo>
                  <a:cubicBezTo>
                    <a:pt x="209663" y="90013"/>
                    <a:pt x="230829" y="85930"/>
                    <a:pt x="252166" y="86188"/>
                  </a:cubicBezTo>
                  <a:cubicBezTo>
                    <a:pt x="291399" y="85179"/>
                    <a:pt x="328983" y="101977"/>
                    <a:pt x="354410" y="131894"/>
                  </a:cubicBezTo>
                  <a:cubicBezTo>
                    <a:pt x="373430" y="153815"/>
                    <a:pt x="385665" y="183941"/>
                    <a:pt x="391103" y="222265"/>
                  </a:cubicBezTo>
                  <a:lnTo>
                    <a:pt x="106712" y="222265"/>
                  </a:lnTo>
                  <a:cubicBezTo>
                    <a:pt x="108245" y="212620"/>
                    <a:pt x="110403" y="203078"/>
                    <a:pt x="113174" y="193713"/>
                  </a:cubicBezTo>
                  <a:cubicBezTo>
                    <a:pt x="119165" y="172273"/>
                    <a:pt x="129203" y="152182"/>
                    <a:pt x="142746" y="134525"/>
                  </a:cubicBez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38" name="Forma libre 37">
              <a:extLst>
                <a:ext uri="{FF2B5EF4-FFF2-40B4-BE49-F238E27FC236}">
                  <a16:creationId xmlns:a16="http://schemas.microsoft.com/office/drawing/2014/main" id="{FD2F694B-1165-3C89-CE26-82DB1DA92AEF}"/>
                </a:ext>
              </a:extLst>
            </p:cNvPr>
            <p:cNvSpPr/>
            <p:nvPr/>
          </p:nvSpPr>
          <p:spPr>
            <a:xfrm>
              <a:off x="6265080" y="6490878"/>
              <a:ext cx="534598" cy="549349"/>
            </a:xfrm>
            <a:custGeom>
              <a:avLst/>
              <a:gdLst>
                <a:gd name="connsiteX0" fmla="*/ 404672 w 534598"/>
                <a:gd name="connsiteY0" fmla="*/ 34303 h 549349"/>
                <a:gd name="connsiteX1" fmla="*/ 266721 w 534598"/>
                <a:gd name="connsiteY1" fmla="*/ 51 h 549349"/>
                <a:gd name="connsiteX2" fmla="*/ 160862 w 534598"/>
                <a:gd name="connsiteY2" fmla="*/ 19780 h 549349"/>
                <a:gd name="connsiteX3" fmla="*/ 75813 w 534598"/>
                <a:gd name="connsiteY3" fmla="*/ 76393 h 549349"/>
                <a:gd name="connsiteX4" fmla="*/ 19734 w 534598"/>
                <a:gd name="connsiteY4" fmla="*/ 163585 h 549349"/>
                <a:gd name="connsiteX5" fmla="*/ 19 w 534598"/>
                <a:gd name="connsiteY5" fmla="*/ 274179 h 549349"/>
                <a:gd name="connsiteX6" fmla="*/ 34794 w 534598"/>
                <a:gd name="connsiteY6" fmla="*/ 417491 h 549349"/>
                <a:gd name="connsiteX7" fmla="*/ 130248 w 534598"/>
                <a:gd name="connsiteY7" fmla="*/ 514548 h 549349"/>
                <a:gd name="connsiteX8" fmla="*/ 373566 w 534598"/>
                <a:gd name="connsiteY8" fmla="*/ 529126 h 549349"/>
                <a:gd name="connsiteX9" fmla="*/ 458834 w 534598"/>
                <a:gd name="connsiteY9" fmla="*/ 472513 h 549349"/>
                <a:gd name="connsiteX10" fmla="*/ 514858 w 534598"/>
                <a:gd name="connsiteY10" fmla="*/ 385814 h 549349"/>
                <a:gd name="connsiteX11" fmla="*/ 534574 w 534598"/>
                <a:gd name="connsiteY11" fmla="*/ 274179 h 549349"/>
                <a:gd name="connsiteX12" fmla="*/ 499798 w 534598"/>
                <a:gd name="connsiteY12" fmla="*/ 130374 h 549349"/>
                <a:gd name="connsiteX13" fmla="*/ 404672 w 534598"/>
                <a:gd name="connsiteY13" fmla="*/ 34303 h 549349"/>
                <a:gd name="connsiteX14" fmla="*/ 418199 w 534598"/>
                <a:gd name="connsiteY14" fmla="*/ 351014 h 549349"/>
                <a:gd name="connsiteX15" fmla="*/ 383917 w 534598"/>
                <a:gd name="connsiteY15" fmla="*/ 408667 h 549349"/>
                <a:gd name="connsiteX16" fmla="*/ 332055 w 534598"/>
                <a:gd name="connsiteY16" fmla="*/ 444454 h 549349"/>
                <a:gd name="connsiteX17" fmla="*/ 266721 w 534598"/>
                <a:gd name="connsiteY17" fmla="*/ 456949 h 549349"/>
                <a:gd name="connsiteX18" fmla="*/ 184191 w 534598"/>
                <a:gd name="connsiteY18" fmla="*/ 435028 h 549349"/>
                <a:gd name="connsiteX19" fmla="*/ 126086 w 534598"/>
                <a:gd name="connsiteY19" fmla="*/ 372168 h 549349"/>
                <a:gd name="connsiteX20" fmla="*/ 104838 w 534598"/>
                <a:gd name="connsiteY20" fmla="*/ 274069 h 549349"/>
                <a:gd name="connsiteX21" fmla="*/ 116776 w 534598"/>
                <a:gd name="connsiteY21" fmla="*/ 197344 h 549349"/>
                <a:gd name="connsiteX22" fmla="*/ 150511 w 534598"/>
                <a:gd name="connsiteY22" fmla="*/ 140239 h 549349"/>
                <a:gd name="connsiteX23" fmla="*/ 202373 w 534598"/>
                <a:gd name="connsiteY23" fmla="*/ 104397 h 549349"/>
                <a:gd name="connsiteX24" fmla="*/ 266721 w 534598"/>
                <a:gd name="connsiteY24" fmla="*/ 92450 h 549349"/>
                <a:gd name="connsiteX25" fmla="*/ 351277 w 534598"/>
                <a:gd name="connsiteY25" fmla="*/ 114372 h 549349"/>
                <a:gd name="connsiteX26" fmla="*/ 409546 w 534598"/>
                <a:gd name="connsiteY26" fmla="*/ 176574 h 549349"/>
                <a:gd name="connsiteX27" fmla="*/ 430850 w 534598"/>
                <a:gd name="connsiteY27" fmla="*/ 274179 h 549349"/>
                <a:gd name="connsiteX28" fmla="*/ 418199 w 534598"/>
                <a:gd name="connsiteY28" fmla="*/ 351014 h 54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4598" h="549349">
                  <a:moveTo>
                    <a:pt x="404672" y="34303"/>
                  </a:moveTo>
                  <a:cubicBezTo>
                    <a:pt x="362504" y="10935"/>
                    <a:pt x="314914" y="-881"/>
                    <a:pt x="266721" y="51"/>
                  </a:cubicBezTo>
                  <a:cubicBezTo>
                    <a:pt x="230489" y="-294"/>
                    <a:pt x="194542" y="6408"/>
                    <a:pt x="160862" y="19780"/>
                  </a:cubicBezTo>
                  <a:cubicBezTo>
                    <a:pt x="128896" y="32544"/>
                    <a:pt x="99931" y="51824"/>
                    <a:pt x="75813" y="76393"/>
                  </a:cubicBezTo>
                  <a:cubicBezTo>
                    <a:pt x="51344" y="101301"/>
                    <a:pt x="32253" y="130982"/>
                    <a:pt x="19734" y="163585"/>
                  </a:cubicBezTo>
                  <a:cubicBezTo>
                    <a:pt x="6284" y="198884"/>
                    <a:pt x="-403" y="236403"/>
                    <a:pt x="19" y="274179"/>
                  </a:cubicBezTo>
                  <a:cubicBezTo>
                    <a:pt x="19" y="328177"/>
                    <a:pt x="11612" y="375949"/>
                    <a:pt x="34794" y="417491"/>
                  </a:cubicBezTo>
                  <a:cubicBezTo>
                    <a:pt x="57018" y="458067"/>
                    <a:pt x="90062" y="491667"/>
                    <a:pt x="130248" y="514548"/>
                  </a:cubicBezTo>
                  <a:cubicBezTo>
                    <a:pt x="205215" y="555163"/>
                    <a:pt x="294295" y="560501"/>
                    <a:pt x="373566" y="529126"/>
                  </a:cubicBezTo>
                  <a:cubicBezTo>
                    <a:pt x="405444" y="516071"/>
                    <a:pt x="434426" y="496830"/>
                    <a:pt x="458834" y="472513"/>
                  </a:cubicBezTo>
                  <a:cubicBezTo>
                    <a:pt x="483341" y="447835"/>
                    <a:pt x="502421" y="418302"/>
                    <a:pt x="514858" y="385814"/>
                  </a:cubicBezTo>
                  <a:cubicBezTo>
                    <a:pt x="528374" y="350170"/>
                    <a:pt x="535061" y="312300"/>
                    <a:pt x="534574" y="274179"/>
                  </a:cubicBezTo>
                  <a:cubicBezTo>
                    <a:pt x="534574" y="219375"/>
                    <a:pt x="522980" y="171439"/>
                    <a:pt x="499798" y="130374"/>
                  </a:cubicBezTo>
                  <a:cubicBezTo>
                    <a:pt x="477586" y="90159"/>
                    <a:pt x="444656" y="56899"/>
                    <a:pt x="404672" y="34303"/>
                  </a:cubicBezTo>
                  <a:close/>
                  <a:moveTo>
                    <a:pt x="418199" y="351014"/>
                  </a:moveTo>
                  <a:cubicBezTo>
                    <a:pt x="410812" y="372365"/>
                    <a:pt x="399141" y="391985"/>
                    <a:pt x="383917" y="408667"/>
                  </a:cubicBezTo>
                  <a:cubicBezTo>
                    <a:pt x="369426" y="424220"/>
                    <a:pt x="351732" y="436431"/>
                    <a:pt x="332055" y="444454"/>
                  </a:cubicBezTo>
                  <a:cubicBezTo>
                    <a:pt x="311321" y="452916"/>
                    <a:pt x="289114" y="457163"/>
                    <a:pt x="266721" y="456949"/>
                  </a:cubicBezTo>
                  <a:cubicBezTo>
                    <a:pt x="237729" y="457300"/>
                    <a:pt x="209191" y="449721"/>
                    <a:pt x="184191" y="435028"/>
                  </a:cubicBezTo>
                  <a:cubicBezTo>
                    <a:pt x="159235" y="420044"/>
                    <a:pt x="139076" y="398233"/>
                    <a:pt x="126086" y="372168"/>
                  </a:cubicBezTo>
                  <a:cubicBezTo>
                    <a:pt x="111919" y="344804"/>
                    <a:pt x="104838" y="312103"/>
                    <a:pt x="104838" y="274069"/>
                  </a:cubicBezTo>
                  <a:cubicBezTo>
                    <a:pt x="104361" y="247994"/>
                    <a:pt x="108398" y="222039"/>
                    <a:pt x="116776" y="197344"/>
                  </a:cubicBezTo>
                  <a:cubicBezTo>
                    <a:pt x="124099" y="176245"/>
                    <a:pt x="135566" y="156828"/>
                    <a:pt x="150511" y="140239"/>
                  </a:cubicBezTo>
                  <a:cubicBezTo>
                    <a:pt x="164794" y="124439"/>
                    <a:pt x="182548" y="112168"/>
                    <a:pt x="202373" y="104397"/>
                  </a:cubicBezTo>
                  <a:cubicBezTo>
                    <a:pt x="222866" y="96358"/>
                    <a:pt x="244706" y="92302"/>
                    <a:pt x="266721" y="92450"/>
                  </a:cubicBezTo>
                  <a:cubicBezTo>
                    <a:pt x="296370" y="91929"/>
                    <a:pt x="325604" y="99509"/>
                    <a:pt x="351277" y="114372"/>
                  </a:cubicBezTo>
                  <a:cubicBezTo>
                    <a:pt x="376184" y="129179"/>
                    <a:pt x="396387" y="150750"/>
                    <a:pt x="409546" y="176574"/>
                  </a:cubicBezTo>
                  <a:cubicBezTo>
                    <a:pt x="423731" y="203537"/>
                    <a:pt x="430850" y="236145"/>
                    <a:pt x="430850" y="274179"/>
                  </a:cubicBezTo>
                  <a:cubicBezTo>
                    <a:pt x="431167" y="300337"/>
                    <a:pt x="426885" y="326341"/>
                    <a:pt x="418199" y="351014"/>
                  </a:cubicBez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39" name="Forma libre 38">
              <a:extLst>
                <a:ext uri="{FF2B5EF4-FFF2-40B4-BE49-F238E27FC236}">
                  <a16:creationId xmlns:a16="http://schemas.microsoft.com/office/drawing/2014/main" id="{7A3B381E-FFD6-522A-524F-DE114293471D}"/>
                </a:ext>
              </a:extLst>
            </p:cNvPr>
            <p:cNvSpPr/>
            <p:nvPr/>
          </p:nvSpPr>
          <p:spPr>
            <a:xfrm>
              <a:off x="6843544" y="6490893"/>
              <a:ext cx="497071" cy="549387"/>
            </a:xfrm>
            <a:custGeom>
              <a:avLst/>
              <a:gdLst>
                <a:gd name="connsiteX0" fmla="*/ 378726 w 497071"/>
                <a:gd name="connsiteY0" fmla="*/ 33796 h 549387"/>
                <a:gd name="connsiteX1" fmla="*/ 253206 w 497071"/>
                <a:gd name="connsiteY1" fmla="*/ 36 h 549387"/>
                <a:gd name="connsiteX2" fmla="*/ 150961 w 497071"/>
                <a:gd name="connsiteY2" fmla="*/ 19218 h 549387"/>
                <a:gd name="connsiteX3" fmla="*/ 70622 w 497071"/>
                <a:gd name="connsiteY3" fmla="*/ 74953 h 549387"/>
                <a:gd name="connsiteX4" fmla="*/ 18212 w 497071"/>
                <a:gd name="connsiteY4" fmla="*/ 161652 h 549387"/>
                <a:gd name="connsiteX5" fmla="*/ 30 w 497071"/>
                <a:gd name="connsiteY5" fmla="*/ 274329 h 549387"/>
                <a:gd name="connsiteX6" fmla="*/ 33272 w 497071"/>
                <a:gd name="connsiteY6" fmla="*/ 418133 h 549387"/>
                <a:gd name="connsiteX7" fmla="*/ 124565 w 497071"/>
                <a:gd name="connsiteY7" fmla="*/ 514698 h 549387"/>
                <a:gd name="connsiteX8" fmla="*/ 258244 w 497071"/>
                <a:gd name="connsiteY8" fmla="*/ 549333 h 549387"/>
                <a:gd name="connsiteX9" fmla="*/ 347017 w 497071"/>
                <a:gd name="connsiteY9" fmla="*/ 536345 h 549387"/>
                <a:gd name="connsiteX10" fmla="*/ 425878 w 497071"/>
                <a:gd name="connsiteY10" fmla="*/ 493763 h 549387"/>
                <a:gd name="connsiteX11" fmla="*/ 487597 w 497071"/>
                <a:gd name="connsiteY11" fmla="*/ 417476 h 549387"/>
                <a:gd name="connsiteX12" fmla="*/ 408737 w 497071"/>
                <a:gd name="connsiteY12" fmla="*/ 368646 h 549387"/>
                <a:gd name="connsiteX13" fmla="*/ 369306 w 497071"/>
                <a:gd name="connsiteY13" fmla="*/ 421093 h 549387"/>
                <a:gd name="connsiteX14" fmla="*/ 318430 w 497071"/>
                <a:gd name="connsiteY14" fmla="*/ 450194 h 549387"/>
                <a:gd name="connsiteX15" fmla="*/ 258189 w 497071"/>
                <a:gd name="connsiteY15" fmla="*/ 459017 h 549387"/>
                <a:gd name="connsiteX16" fmla="*/ 178289 w 497071"/>
                <a:gd name="connsiteY16" fmla="*/ 438247 h 549387"/>
                <a:gd name="connsiteX17" fmla="*/ 123031 w 497071"/>
                <a:gd name="connsiteY17" fmla="*/ 376373 h 549387"/>
                <a:gd name="connsiteX18" fmla="*/ 103700 w 497071"/>
                <a:gd name="connsiteY18" fmla="*/ 297949 h 549387"/>
                <a:gd name="connsiteX19" fmla="*/ 496031 w 497071"/>
                <a:gd name="connsiteY19" fmla="*/ 297949 h 549387"/>
                <a:gd name="connsiteX20" fmla="*/ 497071 w 497071"/>
                <a:gd name="connsiteY20" fmla="*/ 283371 h 549387"/>
                <a:gd name="connsiteX21" fmla="*/ 497071 w 497071"/>
                <a:gd name="connsiteY21" fmla="*/ 269890 h 549387"/>
                <a:gd name="connsiteX22" fmla="*/ 465418 w 497071"/>
                <a:gd name="connsiteY22" fmla="*/ 128167 h 549387"/>
                <a:gd name="connsiteX23" fmla="*/ 378726 w 497071"/>
                <a:gd name="connsiteY23" fmla="*/ 33796 h 549387"/>
                <a:gd name="connsiteX24" fmla="*/ 142692 w 497071"/>
                <a:gd name="connsiteY24" fmla="*/ 134525 h 549387"/>
                <a:gd name="connsiteX25" fmla="*/ 189844 w 497071"/>
                <a:gd name="connsiteY25" fmla="*/ 98190 h 549387"/>
                <a:gd name="connsiteX26" fmla="*/ 252166 w 497071"/>
                <a:gd name="connsiteY26" fmla="*/ 86188 h 549387"/>
                <a:gd name="connsiteX27" fmla="*/ 354356 w 497071"/>
                <a:gd name="connsiteY27" fmla="*/ 131894 h 549387"/>
                <a:gd name="connsiteX28" fmla="*/ 390993 w 497071"/>
                <a:gd name="connsiteY28" fmla="*/ 222265 h 549387"/>
                <a:gd name="connsiteX29" fmla="*/ 106712 w 497071"/>
                <a:gd name="connsiteY29" fmla="*/ 222265 h 549387"/>
                <a:gd name="connsiteX30" fmla="*/ 113174 w 497071"/>
                <a:gd name="connsiteY30" fmla="*/ 193713 h 549387"/>
                <a:gd name="connsiteX31" fmla="*/ 142746 w 497071"/>
                <a:gd name="connsiteY31" fmla="*/ 134525 h 549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97071" h="549387">
                  <a:moveTo>
                    <a:pt x="378726" y="33796"/>
                  </a:moveTo>
                  <a:cubicBezTo>
                    <a:pt x="340889" y="10959"/>
                    <a:pt x="297384" y="-742"/>
                    <a:pt x="253206" y="36"/>
                  </a:cubicBezTo>
                  <a:cubicBezTo>
                    <a:pt x="218190" y="-402"/>
                    <a:pt x="183436" y="6120"/>
                    <a:pt x="150961" y="19218"/>
                  </a:cubicBezTo>
                  <a:cubicBezTo>
                    <a:pt x="120529" y="31866"/>
                    <a:pt x="93135" y="50872"/>
                    <a:pt x="70622" y="74953"/>
                  </a:cubicBezTo>
                  <a:cubicBezTo>
                    <a:pt x="47319" y="99894"/>
                    <a:pt x="29466" y="129422"/>
                    <a:pt x="18212" y="161652"/>
                  </a:cubicBezTo>
                  <a:cubicBezTo>
                    <a:pt x="5666" y="197872"/>
                    <a:pt x="-490" y="235999"/>
                    <a:pt x="30" y="274329"/>
                  </a:cubicBezTo>
                  <a:cubicBezTo>
                    <a:pt x="30" y="329132"/>
                    <a:pt x="11109" y="377069"/>
                    <a:pt x="33272" y="418133"/>
                  </a:cubicBezTo>
                  <a:cubicBezTo>
                    <a:pt x="54231" y="458124"/>
                    <a:pt x="85824" y="491543"/>
                    <a:pt x="124565" y="514698"/>
                  </a:cubicBezTo>
                  <a:cubicBezTo>
                    <a:pt x="165096" y="538318"/>
                    <a:pt x="211350" y="550304"/>
                    <a:pt x="258244" y="549333"/>
                  </a:cubicBezTo>
                  <a:cubicBezTo>
                    <a:pt x="288310" y="549388"/>
                    <a:pt x="318222" y="545009"/>
                    <a:pt x="347017" y="536345"/>
                  </a:cubicBezTo>
                  <a:cubicBezTo>
                    <a:pt x="375894" y="527587"/>
                    <a:pt x="402713" y="513108"/>
                    <a:pt x="425878" y="493763"/>
                  </a:cubicBezTo>
                  <a:cubicBezTo>
                    <a:pt x="451031" y="472411"/>
                    <a:pt x="471962" y="446538"/>
                    <a:pt x="487597" y="417476"/>
                  </a:cubicBezTo>
                  <a:lnTo>
                    <a:pt x="408737" y="368646"/>
                  </a:lnTo>
                  <a:cubicBezTo>
                    <a:pt x="398928" y="388403"/>
                    <a:pt x="385560" y="406186"/>
                    <a:pt x="369306" y="421093"/>
                  </a:cubicBezTo>
                  <a:cubicBezTo>
                    <a:pt x="354580" y="434268"/>
                    <a:pt x="337247" y="444182"/>
                    <a:pt x="318430" y="450194"/>
                  </a:cubicBezTo>
                  <a:cubicBezTo>
                    <a:pt x="298918" y="456195"/>
                    <a:pt x="278600" y="459171"/>
                    <a:pt x="258189" y="459017"/>
                  </a:cubicBezTo>
                  <a:cubicBezTo>
                    <a:pt x="230167" y="459472"/>
                    <a:pt x="202549" y="452293"/>
                    <a:pt x="178289" y="438247"/>
                  </a:cubicBezTo>
                  <a:cubicBezTo>
                    <a:pt x="154143" y="423565"/>
                    <a:pt x="134910" y="402027"/>
                    <a:pt x="123031" y="376373"/>
                  </a:cubicBezTo>
                  <a:cubicBezTo>
                    <a:pt x="111553" y="351739"/>
                    <a:pt x="104986" y="325099"/>
                    <a:pt x="103700" y="297949"/>
                  </a:cubicBezTo>
                  <a:lnTo>
                    <a:pt x="496031" y="297949"/>
                  </a:lnTo>
                  <a:cubicBezTo>
                    <a:pt x="496732" y="293121"/>
                    <a:pt x="497082" y="288249"/>
                    <a:pt x="497071" y="283371"/>
                  </a:cubicBezTo>
                  <a:lnTo>
                    <a:pt x="497071" y="269890"/>
                  </a:lnTo>
                  <a:cubicBezTo>
                    <a:pt x="497071" y="215892"/>
                    <a:pt x="486518" y="168651"/>
                    <a:pt x="465418" y="128167"/>
                  </a:cubicBezTo>
                  <a:cubicBezTo>
                    <a:pt x="445790" y="89301"/>
                    <a:pt x="415779" y="56632"/>
                    <a:pt x="378726" y="33796"/>
                  </a:cubicBezTo>
                  <a:close/>
                  <a:moveTo>
                    <a:pt x="142692" y="134525"/>
                  </a:moveTo>
                  <a:cubicBezTo>
                    <a:pt x="155046" y="118577"/>
                    <a:pt x="171284" y="106071"/>
                    <a:pt x="189844" y="98190"/>
                  </a:cubicBezTo>
                  <a:cubicBezTo>
                    <a:pt x="209592" y="90013"/>
                    <a:pt x="230796" y="85930"/>
                    <a:pt x="252166" y="86188"/>
                  </a:cubicBezTo>
                  <a:cubicBezTo>
                    <a:pt x="291377" y="85201"/>
                    <a:pt x="328934" y="101999"/>
                    <a:pt x="354356" y="131894"/>
                  </a:cubicBezTo>
                  <a:cubicBezTo>
                    <a:pt x="373414" y="153815"/>
                    <a:pt x="385626" y="183941"/>
                    <a:pt x="390993" y="222265"/>
                  </a:cubicBezTo>
                  <a:lnTo>
                    <a:pt x="106712" y="222265"/>
                  </a:lnTo>
                  <a:cubicBezTo>
                    <a:pt x="108245" y="212620"/>
                    <a:pt x="110403" y="203078"/>
                    <a:pt x="113174" y="193713"/>
                  </a:cubicBezTo>
                  <a:cubicBezTo>
                    <a:pt x="119165" y="172273"/>
                    <a:pt x="129203" y="152182"/>
                    <a:pt x="142746" y="134525"/>
                  </a:cubicBez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40" name="Forma libre 39">
              <a:extLst>
                <a:ext uri="{FF2B5EF4-FFF2-40B4-BE49-F238E27FC236}">
                  <a16:creationId xmlns:a16="http://schemas.microsoft.com/office/drawing/2014/main" id="{724F1DB2-FE96-707C-23D7-76DD988105B5}"/>
                </a:ext>
              </a:extLst>
            </p:cNvPr>
            <p:cNvSpPr/>
            <p:nvPr/>
          </p:nvSpPr>
          <p:spPr>
            <a:xfrm>
              <a:off x="7406004" y="6490886"/>
              <a:ext cx="452469" cy="538160"/>
            </a:xfrm>
            <a:custGeom>
              <a:avLst/>
              <a:gdLst>
                <a:gd name="connsiteX0" fmla="*/ 357994 w 452469"/>
                <a:gd name="connsiteY0" fmla="*/ 24979 h 538160"/>
                <a:gd name="connsiteX1" fmla="*/ 257337 w 452469"/>
                <a:gd name="connsiteY1" fmla="*/ 43 h 538160"/>
                <a:gd name="connsiteX2" fmla="*/ 156133 w 452469"/>
                <a:gd name="connsiteY2" fmla="*/ 28596 h 538160"/>
                <a:gd name="connsiteX3" fmla="*/ 101697 w 452469"/>
                <a:gd name="connsiteY3" fmla="*/ 88442 h 538160"/>
                <a:gd name="connsiteX4" fmla="*/ 101697 w 452469"/>
                <a:gd name="connsiteY4" fmla="*/ 10401 h 538160"/>
                <a:gd name="connsiteX5" fmla="*/ 0 w 452469"/>
                <a:gd name="connsiteY5" fmla="*/ 10401 h 538160"/>
                <a:gd name="connsiteX6" fmla="*/ 0 w 452469"/>
                <a:gd name="connsiteY6" fmla="*/ 537941 h 538160"/>
                <a:gd name="connsiteX7" fmla="*/ 101697 w 452469"/>
                <a:gd name="connsiteY7" fmla="*/ 537941 h 538160"/>
                <a:gd name="connsiteX8" fmla="*/ 101697 w 452469"/>
                <a:gd name="connsiteY8" fmla="*/ 225560 h 538160"/>
                <a:gd name="connsiteX9" fmla="*/ 138554 w 452469"/>
                <a:gd name="connsiteY9" fmla="*/ 126421 h 538160"/>
                <a:gd name="connsiteX10" fmla="*/ 233460 w 452469"/>
                <a:gd name="connsiteY10" fmla="*/ 90579 h 538160"/>
                <a:gd name="connsiteX11" fmla="*/ 317524 w 452469"/>
                <a:gd name="connsiteY11" fmla="*/ 125873 h 538160"/>
                <a:gd name="connsiteX12" fmla="*/ 349670 w 452469"/>
                <a:gd name="connsiteY12" fmla="*/ 221450 h 538160"/>
                <a:gd name="connsiteX13" fmla="*/ 349670 w 452469"/>
                <a:gd name="connsiteY13" fmla="*/ 538160 h 538160"/>
                <a:gd name="connsiteX14" fmla="*/ 452408 w 452469"/>
                <a:gd name="connsiteY14" fmla="*/ 538160 h 538160"/>
                <a:gd name="connsiteX15" fmla="*/ 452408 w 452469"/>
                <a:gd name="connsiteY15" fmla="*/ 204571 h 538160"/>
                <a:gd name="connsiteX16" fmla="*/ 426998 w 452469"/>
                <a:gd name="connsiteY16" fmla="*/ 96059 h 538160"/>
                <a:gd name="connsiteX17" fmla="*/ 357994 w 452469"/>
                <a:gd name="connsiteY17" fmla="*/ 24979 h 53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469" h="538160">
                  <a:moveTo>
                    <a:pt x="357994" y="24979"/>
                  </a:moveTo>
                  <a:cubicBezTo>
                    <a:pt x="327233" y="7913"/>
                    <a:pt x="292502" y="-691"/>
                    <a:pt x="257337" y="43"/>
                  </a:cubicBezTo>
                  <a:cubicBezTo>
                    <a:pt x="221604" y="-44"/>
                    <a:pt x="186555" y="9842"/>
                    <a:pt x="156133" y="28596"/>
                  </a:cubicBezTo>
                  <a:cubicBezTo>
                    <a:pt x="132837" y="43163"/>
                    <a:pt x="114003" y="63868"/>
                    <a:pt x="101697" y="88442"/>
                  </a:cubicBezTo>
                  <a:lnTo>
                    <a:pt x="101697" y="10401"/>
                  </a:lnTo>
                  <a:lnTo>
                    <a:pt x="0" y="10401"/>
                  </a:lnTo>
                  <a:lnTo>
                    <a:pt x="0" y="537941"/>
                  </a:lnTo>
                  <a:lnTo>
                    <a:pt x="101697" y="537941"/>
                  </a:lnTo>
                  <a:lnTo>
                    <a:pt x="101697" y="225560"/>
                  </a:lnTo>
                  <a:cubicBezTo>
                    <a:pt x="101697" y="183362"/>
                    <a:pt x="113981" y="150315"/>
                    <a:pt x="138554" y="126421"/>
                  </a:cubicBezTo>
                  <a:cubicBezTo>
                    <a:pt x="163126" y="102526"/>
                    <a:pt x="194758" y="90579"/>
                    <a:pt x="233460" y="90579"/>
                  </a:cubicBezTo>
                  <a:cubicBezTo>
                    <a:pt x="268071" y="90579"/>
                    <a:pt x="296094" y="102345"/>
                    <a:pt x="317524" y="125873"/>
                  </a:cubicBezTo>
                  <a:cubicBezTo>
                    <a:pt x="338953" y="149400"/>
                    <a:pt x="349670" y="181263"/>
                    <a:pt x="349670" y="221450"/>
                  </a:cubicBezTo>
                  <a:lnTo>
                    <a:pt x="349670" y="538160"/>
                  </a:lnTo>
                  <a:lnTo>
                    <a:pt x="452408" y="538160"/>
                  </a:lnTo>
                  <a:lnTo>
                    <a:pt x="452408" y="204571"/>
                  </a:lnTo>
                  <a:cubicBezTo>
                    <a:pt x="453295" y="166827"/>
                    <a:pt x="444549" y="129479"/>
                    <a:pt x="426998" y="96059"/>
                  </a:cubicBezTo>
                  <a:cubicBezTo>
                    <a:pt x="411094" y="66372"/>
                    <a:pt x="387189" y="41743"/>
                    <a:pt x="357994" y="24979"/>
                  </a:cubicBez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41" name="Forma libre 40">
              <a:extLst>
                <a:ext uri="{FF2B5EF4-FFF2-40B4-BE49-F238E27FC236}">
                  <a16:creationId xmlns:a16="http://schemas.microsoft.com/office/drawing/2014/main" id="{8DA7B410-7021-CDF0-0E57-E8E5321F51E3}"/>
                </a:ext>
              </a:extLst>
            </p:cNvPr>
            <p:cNvSpPr/>
            <p:nvPr/>
          </p:nvSpPr>
          <p:spPr>
            <a:xfrm>
              <a:off x="7923877" y="6490894"/>
              <a:ext cx="496855" cy="549548"/>
            </a:xfrm>
            <a:custGeom>
              <a:avLst/>
              <a:gdLst>
                <a:gd name="connsiteX0" fmla="*/ 378674 w 496855"/>
                <a:gd name="connsiteY0" fmla="*/ 33794 h 549548"/>
                <a:gd name="connsiteX1" fmla="*/ 253100 w 496855"/>
                <a:gd name="connsiteY1" fmla="*/ 35 h 549548"/>
                <a:gd name="connsiteX2" fmla="*/ 150854 w 496855"/>
                <a:gd name="connsiteY2" fmla="*/ 19216 h 549548"/>
                <a:gd name="connsiteX3" fmla="*/ 70570 w 496855"/>
                <a:gd name="connsiteY3" fmla="*/ 74952 h 549548"/>
                <a:gd name="connsiteX4" fmla="*/ 18215 w 496855"/>
                <a:gd name="connsiteY4" fmla="*/ 161651 h 549548"/>
                <a:gd name="connsiteX5" fmla="*/ 34 w 496855"/>
                <a:gd name="connsiteY5" fmla="*/ 274327 h 549548"/>
                <a:gd name="connsiteX6" fmla="*/ 33221 w 496855"/>
                <a:gd name="connsiteY6" fmla="*/ 418132 h 549548"/>
                <a:gd name="connsiteX7" fmla="*/ 124513 w 496855"/>
                <a:gd name="connsiteY7" fmla="*/ 514696 h 549548"/>
                <a:gd name="connsiteX8" fmla="*/ 258412 w 496855"/>
                <a:gd name="connsiteY8" fmla="*/ 549496 h 549548"/>
                <a:gd name="connsiteX9" fmla="*/ 347130 w 496855"/>
                <a:gd name="connsiteY9" fmla="*/ 536508 h 549548"/>
                <a:gd name="connsiteX10" fmla="*/ 425991 w 496855"/>
                <a:gd name="connsiteY10" fmla="*/ 493926 h 549548"/>
                <a:gd name="connsiteX11" fmla="*/ 487710 w 496855"/>
                <a:gd name="connsiteY11" fmla="*/ 417639 h 549548"/>
                <a:gd name="connsiteX12" fmla="*/ 408849 w 496855"/>
                <a:gd name="connsiteY12" fmla="*/ 368809 h 549548"/>
                <a:gd name="connsiteX13" fmla="*/ 369419 w 496855"/>
                <a:gd name="connsiteY13" fmla="*/ 421256 h 549548"/>
                <a:gd name="connsiteX14" fmla="*/ 318598 w 496855"/>
                <a:gd name="connsiteY14" fmla="*/ 450357 h 549548"/>
                <a:gd name="connsiteX15" fmla="*/ 258357 w 496855"/>
                <a:gd name="connsiteY15" fmla="*/ 459180 h 549548"/>
                <a:gd name="connsiteX16" fmla="*/ 178456 w 496855"/>
                <a:gd name="connsiteY16" fmla="*/ 438409 h 549548"/>
                <a:gd name="connsiteX17" fmla="*/ 122870 w 496855"/>
                <a:gd name="connsiteY17" fmla="*/ 376372 h 549548"/>
                <a:gd name="connsiteX18" fmla="*/ 103429 w 496855"/>
                <a:gd name="connsiteY18" fmla="*/ 298057 h 549548"/>
                <a:gd name="connsiteX19" fmla="*/ 495815 w 496855"/>
                <a:gd name="connsiteY19" fmla="*/ 298057 h 549548"/>
                <a:gd name="connsiteX20" fmla="*/ 496856 w 496855"/>
                <a:gd name="connsiteY20" fmla="*/ 283479 h 549548"/>
                <a:gd name="connsiteX21" fmla="*/ 496856 w 496855"/>
                <a:gd name="connsiteY21" fmla="*/ 269998 h 549548"/>
                <a:gd name="connsiteX22" fmla="*/ 465202 w 496855"/>
                <a:gd name="connsiteY22" fmla="*/ 128276 h 549548"/>
                <a:gd name="connsiteX23" fmla="*/ 378674 w 496855"/>
                <a:gd name="connsiteY23" fmla="*/ 33794 h 549548"/>
                <a:gd name="connsiteX24" fmla="*/ 142585 w 496855"/>
                <a:gd name="connsiteY24" fmla="*/ 134523 h 549548"/>
                <a:gd name="connsiteX25" fmla="*/ 189792 w 496855"/>
                <a:gd name="connsiteY25" fmla="*/ 98188 h 549548"/>
                <a:gd name="connsiteX26" fmla="*/ 252059 w 496855"/>
                <a:gd name="connsiteY26" fmla="*/ 86186 h 549548"/>
                <a:gd name="connsiteX27" fmla="*/ 354249 w 496855"/>
                <a:gd name="connsiteY27" fmla="*/ 131893 h 549548"/>
                <a:gd name="connsiteX28" fmla="*/ 390941 w 496855"/>
                <a:gd name="connsiteY28" fmla="*/ 222264 h 549548"/>
                <a:gd name="connsiteX29" fmla="*/ 106550 w 496855"/>
                <a:gd name="connsiteY29" fmla="*/ 222264 h 549548"/>
                <a:gd name="connsiteX30" fmla="*/ 113012 w 496855"/>
                <a:gd name="connsiteY30" fmla="*/ 193711 h 549548"/>
                <a:gd name="connsiteX31" fmla="*/ 142585 w 496855"/>
                <a:gd name="connsiteY31" fmla="*/ 134523 h 54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96855" h="549548">
                  <a:moveTo>
                    <a:pt x="378674" y="33794"/>
                  </a:moveTo>
                  <a:cubicBezTo>
                    <a:pt x="340810" y="10968"/>
                    <a:pt x="297294" y="-727"/>
                    <a:pt x="253100" y="35"/>
                  </a:cubicBezTo>
                  <a:cubicBezTo>
                    <a:pt x="218089" y="-398"/>
                    <a:pt x="183335" y="6124"/>
                    <a:pt x="150854" y="19216"/>
                  </a:cubicBezTo>
                  <a:cubicBezTo>
                    <a:pt x="120439" y="31876"/>
                    <a:pt x="93067" y="50876"/>
                    <a:pt x="70570" y="74952"/>
                  </a:cubicBezTo>
                  <a:cubicBezTo>
                    <a:pt x="47301" y="99909"/>
                    <a:pt x="29475" y="129432"/>
                    <a:pt x="18215" y="161651"/>
                  </a:cubicBezTo>
                  <a:cubicBezTo>
                    <a:pt x="5636" y="197860"/>
                    <a:pt x="-514" y="235998"/>
                    <a:pt x="34" y="274327"/>
                  </a:cubicBezTo>
                  <a:cubicBezTo>
                    <a:pt x="34" y="329131"/>
                    <a:pt x="11096" y="377068"/>
                    <a:pt x="33221" y="418132"/>
                  </a:cubicBezTo>
                  <a:cubicBezTo>
                    <a:pt x="54196" y="458111"/>
                    <a:pt x="85784" y="491525"/>
                    <a:pt x="124513" y="514696"/>
                  </a:cubicBezTo>
                  <a:cubicBezTo>
                    <a:pt x="165093" y="538404"/>
                    <a:pt x="211429" y="550445"/>
                    <a:pt x="258412" y="549496"/>
                  </a:cubicBezTo>
                  <a:cubicBezTo>
                    <a:pt x="288461" y="549546"/>
                    <a:pt x="318357" y="545172"/>
                    <a:pt x="347130" y="536508"/>
                  </a:cubicBezTo>
                  <a:cubicBezTo>
                    <a:pt x="376012" y="527778"/>
                    <a:pt x="402825" y="513293"/>
                    <a:pt x="425991" y="493926"/>
                  </a:cubicBezTo>
                  <a:cubicBezTo>
                    <a:pt x="451127" y="472574"/>
                    <a:pt x="472102" y="446701"/>
                    <a:pt x="487710" y="417639"/>
                  </a:cubicBezTo>
                  <a:lnTo>
                    <a:pt x="408849" y="368809"/>
                  </a:lnTo>
                  <a:cubicBezTo>
                    <a:pt x="399101" y="388593"/>
                    <a:pt x="385706" y="406377"/>
                    <a:pt x="369419" y="421256"/>
                  </a:cubicBezTo>
                  <a:cubicBezTo>
                    <a:pt x="354726" y="434442"/>
                    <a:pt x="337404" y="444361"/>
                    <a:pt x="318598" y="450357"/>
                  </a:cubicBezTo>
                  <a:cubicBezTo>
                    <a:pt x="299085" y="456352"/>
                    <a:pt x="278768" y="459328"/>
                    <a:pt x="258357" y="459180"/>
                  </a:cubicBezTo>
                  <a:cubicBezTo>
                    <a:pt x="230334" y="459651"/>
                    <a:pt x="202711" y="452472"/>
                    <a:pt x="178456" y="438409"/>
                  </a:cubicBezTo>
                  <a:cubicBezTo>
                    <a:pt x="154162" y="423733"/>
                    <a:pt x="134808" y="402129"/>
                    <a:pt x="122870" y="376372"/>
                  </a:cubicBezTo>
                  <a:cubicBezTo>
                    <a:pt x="111391" y="351770"/>
                    <a:pt x="104792" y="325174"/>
                    <a:pt x="103429" y="298057"/>
                  </a:cubicBezTo>
                  <a:lnTo>
                    <a:pt x="495815" y="298057"/>
                  </a:lnTo>
                  <a:cubicBezTo>
                    <a:pt x="496472" y="293229"/>
                    <a:pt x="496856" y="288357"/>
                    <a:pt x="496856" y="283479"/>
                  </a:cubicBezTo>
                  <a:lnTo>
                    <a:pt x="496856" y="269998"/>
                  </a:lnTo>
                  <a:cubicBezTo>
                    <a:pt x="496856" y="216000"/>
                    <a:pt x="486286" y="168759"/>
                    <a:pt x="465202" y="128276"/>
                  </a:cubicBezTo>
                  <a:cubicBezTo>
                    <a:pt x="445596" y="89409"/>
                    <a:pt x="415640" y="56713"/>
                    <a:pt x="378674" y="33794"/>
                  </a:cubicBezTo>
                  <a:close/>
                  <a:moveTo>
                    <a:pt x="142585" y="134523"/>
                  </a:moveTo>
                  <a:cubicBezTo>
                    <a:pt x="154951" y="118564"/>
                    <a:pt x="171205" y="106053"/>
                    <a:pt x="189792" y="98188"/>
                  </a:cubicBezTo>
                  <a:cubicBezTo>
                    <a:pt x="209518" y="90006"/>
                    <a:pt x="230707" y="85923"/>
                    <a:pt x="252059" y="86186"/>
                  </a:cubicBezTo>
                  <a:cubicBezTo>
                    <a:pt x="291276" y="85183"/>
                    <a:pt x="328838" y="101986"/>
                    <a:pt x="354249" y="131893"/>
                  </a:cubicBezTo>
                  <a:cubicBezTo>
                    <a:pt x="373307" y="153814"/>
                    <a:pt x="385536" y="183940"/>
                    <a:pt x="390941" y="222264"/>
                  </a:cubicBezTo>
                  <a:lnTo>
                    <a:pt x="106550" y="222264"/>
                  </a:lnTo>
                  <a:cubicBezTo>
                    <a:pt x="108083" y="212618"/>
                    <a:pt x="110241" y="203077"/>
                    <a:pt x="113012" y="193711"/>
                  </a:cubicBezTo>
                  <a:cubicBezTo>
                    <a:pt x="119004" y="172272"/>
                    <a:pt x="129042" y="152181"/>
                    <a:pt x="142585" y="134523"/>
                  </a:cubicBez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42" name="Forma libre 41">
              <a:extLst>
                <a:ext uri="{FF2B5EF4-FFF2-40B4-BE49-F238E27FC236}">
                  <a16:creationId xmlns:a16="http://schemas.microsoft.com/office/drawing/2014/main" id="{07E8E660-2C0D-2784-39D8-423C1283AD0C}"/>
                </a:ext>
              </a:extLst>
            </p:cNvPr>
            <p:cNvSpPr/>
            <p:nvPr/>
          </p:nvSpPr>
          <p:spPr>
            <a:xfrm>
              <a:off x="8486176" y="6490912"/>
              <a:ext cx="274971" cy="537914"/>
            </a:xfrm>
            <a:custGeom>
              <a:avLst/>
              <a:gdLst>
                <a:gd name="connsiteX0" fmla="*/ 161335 w 274971"/>
                <a:gd name="connsiteY0" fmla="*/ 23911 h 537914"/>
                <a:gd name="connsiteX1" fmla="*/ 101697 w 274971"/>
                <a:gd name="connsiteY1" fmla="*/ 96581 h 537914"/>
                <a:gd name="connsiteX2" fmla="*/ 101697 w 274971"/>
                <a:gd name="connsiteY2" fmla="*/ 10375 h 537914"/>
                <a:gd name="connsiteX3" fmla="*/ 0 w 274971"/>
                <a:gd name="connsiteY3" fmla="*/ 10375 h 537914"/>
                <a:gd name="connsiteX4" fmla="*/ 0 w 274971"/>
                <a:gd name="connsiteY4" fmla="*/ 537915 h 537914"/>
                <a:gd name="connsiteX5" fmla="*/ 101697 w 274971"/>
                <a:gd name="connsiteY5" fmla="*/ 537915 h 537914"/>
                <a:gd name="connsiteX6" fmla="*/ 101697 w 274971"/>
                <a:gd name="connsiteY6" fmla="*/ 256498 h 537914"/>
                <a:gd name="connsiteX7" fmla="*/ 135980 w 274971"/>
                <a:gd name="connsiteY7" fmla="*/ 148480 h 537914"/>
                <a:gd name="connsiteX8" fmla="*/ 223110 w 274971"/>
                <a:gd name="connsiteY8" fmla="*/ 107980 h 537914"/>
                <a:gd name="connsiteX9" fmla="*/ 274971 w 274971"/>
                <a:gd name="connsiteY9" fmla="*/ 107980 h 537914"/>
                <a:gd name="connsiteX10" fmla="*/ 274971 w 274971"/>
                <a:gd name="connsiteY10" fmla="*/ 17 h 537914"/>
                <a:gd name="connsiteX11" fmla="*/ 244851 w 274971"/>
                <a:gd name="connsiteY11" fmla="*/ 17 h 537914"/>
                <a:gd name="connsiteX12" fmla="*/ 161335 w 274971"/>
                <a:gd name="connsiteY12" fmla="*/ 23911 h 537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4971" h="537914">
                  <a:moveTo>
                    <a:pt x="161335" y="23911"/>
                  </a:moveTo>
                  <a:cubicBezTo>
                    <a:pt x="136801" y="39804"/>
                    <a:pt x="116922" y="64028"/>
                    <a:pt x="101697" y="96581"/>
                  </a:cubicBezTo>
                  <a:lnTo>
                    <a:pt x="101697" y="10375"/>
                  </a:lnTo>
                  <a:lnTo>
                    <a:pt x="0" y="10375"/>
                  </a:lnTo>
                  <a:lnTo>
                    <a:pt x="0" y="537915"/>
                  </a:lnTo>
                  <a:lnTo>
                    <a:pt x="101697" y="537915"/>
                  </a:lnTo>
                  <a:lnTo>
                    <a:pt x="101697" y="256498"/>
                  </a:lnTo>
                  <a:cubicBezTo>
                    <a:pt x="101697" y="211521"/>
                    <a:pt x="113143" y="175515"/>
                    <a:pt x="135980" y="148480"/>
                  </a:cubicBezTo>
                  <a:cubicBezTo>
                    <a:pt x="157228" y="122273"/>
                    <a:pt x="189375" y="107333"/>
                    <a:pt x="223110" y="107980"/>
                  </a:cubicBezTo>
                  <a:lnTo>
                    <a:pt x="274971" y="107980"/>
                  </a:lnTo>
                  <a:lnTo>
                    <a:pt x="274971" y="17"/>
                  </a:lnTo>
                  <a:lnTo>
                    <a:pt x="244851" y="17"/>
                  </a:lnTo>
                  <a:cubicBezTo>
                    <a:pt x="215278" y="-427"/>
                    <a:pt x="186199" y="7887"/>
                    <a:pt x="161335" y="23911"/>
                  </a:cubicBez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43" name="Forma libre 42">
              <a:extLst>
                <a:ext uri="{FF2B5EF4-FFF2-40B4-BE49-F238E27FC236}">
                  <a16:creationId xmlns:a16="http://schemas.microsoft.com/office/drawing/2014/main" id="{90C557F9-76C8-4F4C-52C3-73C90780FD6E}"/>
                </a:ext>
              </a:extLst>
            </p:cNvPr>
            <p:cNvSpPr/>
            <p:nvPr/>
          </p:nvSpPr>
          <p:spPr>
            <a:xfrm>
              <a:off x="8761109" y="6490811"/>
              <a:ext cx="507210" cy="723020"/>
            </a:xfrm>
            <a:custGeom>
              <a:avLst/>
              <a:gdLst>
                <a:gd name="connsiteX0" fmla="*/ 404692 w 507210"/>
                <a:gd name="connsiteY0" fmla="*/ 99094 h 723020"/>
                <a:gd name="connsiteX1" fmla="*/ 393246 w 507210"/>
                <a:gd name="connsiteY1" fmla="*/ 80570 h 723020"/>
                <a:gd name="connsiteX2" fmla="*/ 329446 w 507210"/>
                <a:gd name="connsiteY2" fmla="*/ 21930 h 723020"/>
                <a:gd name="connsiteX3" fmla="*/ 234485 w 507210"/>
                <a:gd name="connsiteY3" fmla="*/ 9 h 723020"/>
                <a:gd name="connsiteX4" fmla="*/ 141385 w 507210"/>
                <a:gd name="connsiteY4" fmla="*/ 18697 h 723020"/>
                <a:gd name="connsiteX5" fmla="*/ 66687 w 507210"/>
                <a:gd name="connsiteY5" fmla="*/ 71144 h 723020"/>
                <a:gd name="connsiteX6" fmla="*/ 17399 w 507210"/>
                <a:gd name="connsiteY6" fmla="*/ 150554 h 723020"/>
                <a:gd name="connsiteX7" fmla="*/ 38 w 507210"/>
                <a:gd name="connsiteY7" fmla="*/ 250407 h 723020"/>
                <a:gd name="connsiteX8" fmla="*/ 31199 w 507210"/>
                <a:gd name="connsiteY8" fmla="*/ 378647 h 723020"/>
                <a:gd name="connsiteX9" fmla="*/ 115208 w 507210"/>
                <a:gd name="connsiteY9" fmla="*/ 467977 h 723020"/>
                <a:gd name="connsiteX10" fmla="*/ 234539 w 507210"/>
                <a:gd name="connsiteY10" fmla="*/ 500860 h 723020"/>
                <a:gd name="connsiteX11" fmla="*/ 329501 w 507210"/>
                <a:gd name="connsiteY11" fmla="*/ 478500 h 723020"/>
                <a:gd name="connsiteX12" fmla="*/ 393301 w 507210"/>
                <a:gd name="connsiteY12" fmla="*/ 419860 h 723020"/>
                <a:gd name="connsiteX13" fmla="*/ 404747 w 507210"/>
                <a:gd name="connsiteY13" fmla="*/ 401610 h 723020"/>
                <a:gd name="connsiteX14" fmla="*/ 404747 w 507210"/>
                <a:gd name="connsiteY14" fmla="*/ 475924 h 723020"/>
                <a:gd name="connsiteX15" fmla="*/ 382841 w 507210"/>
                <a:gd name="connsiteY15" fmla="*/ 562623 h 723020"/>
                <a:gd name="connsiteX16" fmla="*/ 324736 w 507210"/>
                <a:gd name="connsiteY16" fmla="*/ 615070 h 723020"/>
                <a:gd name="connsiteX17" fmla="*/ 244835 w 507210"/>
                <a:gd name="connsiteY17" fmla="*/ 632717 h 723020"/>
                <a:gd name="connsiteX18" fmla="*/ 153488 w 507210"/>
                <a:gd name="connsiteY18" fmla="*/ 608329 h 723020"/>
                <a:gd name="connsiteX19" fmla="*/ 86073 w 507210"/>
                <a:gd name="connsiteY19" fmla="*/ 540318 h 723020"/>
                <a:gd name="connsiteX20" fmla="*/ 14441 w 507210"/>
                <a:gd name="connsiteY20" fmla="*/ 597424 h 723020"/>
                <a:gd name="connsiteX21" fmla="*/ 75668 w 507210"/>
                <a:gd name="connsiteY21" fmla="*/ 669052 h 723020"/>
                <a:gd name="connsiteX22" fmla="*/ 155076 w 507210"/>
                <a:gd name="connsiteY22" fmla="*/ 710100 h 723020"/>
                <a:gd name="connsiteX23" fmla="*/ 379610 w 507210"/>
                <a:gd name="connsiteY23" fmla="*/ 693988 h 723020"/>
                <a:gd name="connsiteX24" fmla="*/ 472983 w 507210"/>
                <a:gd name="connsiteY24" fmla="*/ 608329 h 723020"/>
                <a:gd name="connsiteX25" fmla="*/ 507211 w 507210"/>
                <a:gd name="connsiteY25" fmla="*/ 470717 h 723020"/>
                <a:gd name="connsiteX26" fmla="*/ 507211 w 507210"/>
                <a:gd name="connsiteY26" fmla="*/ 10476 h 723020"/>
                <a:gd name="connsiteX27" fmla="*/ 404528 w 507210"/>
                <a:gd name="connsiteY27" fmla="*/ 10476 h 723020"/>
                <a:gd name="connsiteX28" fmla="*/ 387058 w 507210"/>
                <a:gd name="connsiteY28" fmla="*/ 331900 h 723020"/>
                <a:gd name="connsiteX29" fmla="*/ 333608 w 507210"/>
                <a:gd name="connsiteY29" fmla="*/ 387964 h 723020"/>
                <a:gd name="connsiteX30" fmla="*/ 177420 w 507210"/>
                <a:gd name="connsiteY30" fmla="*/ 387964 h 723020"/>
                <a:gd name="connsiteX31" fmla="*/ 123477 w 507210"/>
                <a:gd name="connsiteY31" fmla="*/ 331900 h 723020"/>
                <a:gd name="connsiteX32" fmla="*/ 103762 w 507210"/>
                <a:gd name="connsiteY32" fmla="*/ 250352 h 723020"/>
                <a:gd name="connsiteX33" fmla="*/ 123477 w 507210"/>
                <a:gd name="connsiteY33" fmla="*/ 167818 h 723020"/>
                <a:gd name="connsiteX34" fmla="*/ 177420 w 507210"/>
                <a:gd name="connsiteY34" fmla="*/ 111753 h 723020"/>
                <a:gd name="connsiteX35" fmla="*/ 333608 w 507210"/>
                <a:gd name="connsiteY35" fmla="*/ 111753 h 723020"/>
                <a:gd name="connsiteX36" fmla="*/ 387058 w 507210"/>
                <a:gd name="connsiteY36" fmla="*/ 167818 h 723020"/>
                <a:gd name="connsiteX37" fmla="*/ 406773 w 507210"/>
                <a:gd name="connsiteY37" fmla="*/ 250352 h 723020"/>
                <a:gd name="connsiteX38" fmla="*/ 387058 w 507210"/>
                <a:gd name="connsiteY38" fmla="*/ 331900 h 723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07210" h="723020">
                  <a:moveTo>
                    <a:pt x="404692" y="99094"/>
                  </a:moveTo>
                  <a:cubicBezTo>
                    <a:pt x="401132" y="92791"/>
                    <a:pt x="397299" y="86599"/>
                    <a:pt x="393246" y="80570"/>
                  </a:cubicBezTo>
                  <a:cubicBezTo>
                    <a:pt x="376926" y="56243"/>
                    <a:pt x="355075" y="36146"/>
                    <a:pt x="329446" y="21930"/>
                  </a:cubicBezTo>
                  <a:cubicBezTo>
                    <a:pt x="303488" y="7314"/>
                    <a:pt x="271834" y="9"/>
                    <a:pt x="234485" y="9"/>
                  </a:cubicBezTo>
                  <a:cubicBezTo>
                    <a:pt x="202502" y="-271"/>
                    <a:pt x="170794" y="6098"/>
                    <a:pt x="141385" y="18697"/>
                  </a:cubicBezTo>
                  <a:cubicBezTo>
                    <a:pt x="113127" y="30819"/>
                    <a:pt x="87716" y="48680"/>
                    <a:pt x="66687" y="71144"/>
                  </a:cubicBezTo>
                  <a:cubicBezTo>
                    <a:pt x="45274" y="94162"/>
                    <a:pt x="28516" y="121130"/>
                    <a:pt x="17399" y="150554"/>
                  </a:cubicBezTo>
                  <a:cubicBezTo>
                    <a:pt x="5460" y="182467"/>
                    <a:pt x="-454" y="216330"/>
                    <a:pt x="38" y="250407"/>
                  </a:cubicBezTo>
                  <a:cubicBezTo>
                    <a:pt x="-728" y="295116"/>
                    <a:pt x="10005" y="339271"/>
                    <a:pt x="31199" y="378647"/>
                  </a:cubicBezTo>
                  <a:cubicBezTo>
                    <a:pt x="50915" y="415278"/>
                    <a:pt x="79885" y="446083"/>
                    <a:pt x="115208" y="467977"/>
                  </a:cubicBezTo>
                  <a:cubicBezTo>
                    <a:pt x="151078" y="490014"/>
                    <a:pt x="192480" y="501418"/>
                    <a:pt x="234539" y="500860"/>
                  </a:cubicBezTo>
                  <a:cubicBezTo>
                    <a:pt x="271889" y="500860"/>
                    <a:pt x="303542" y="493406"/>
                    <a:pt x="329501" y="478500"/>
                  </a:cubicBezTo>
                  <a:cubicBezTo>
                    <a:pt x="354966" y="464081"/>
                    <a:pt x="376762" y="444023"/>
                    <a:pt x="393301" y="419860"/>
                  </a:cubicBezTo>
                  <a:cubicBezTo>
                    <a:pt x="397354" y="413941"/>
                    <a:pt x="401187" y="407858"/>
                    <a:pt x="404747" y="401610"/>
                  </a:cubicBezTo>
                  <a:lnTo>
                    <a:pt x="404747" y="475924"/>
                  </a:lnTo>
                  <a:cubicBezTo>
                    <a:pt x="404747" y="510560"/>
                    <a:pt x="397463" y="539386"/>
                    <a:pt x="382841" y="562623"/>
                  </a:cubicBezTo>
                  <a:cubicBezTo>
                    <a:pt x="368876" y="585290"/>
                    <a:pt x="348723" y="603485"/>
                    <a:pt x="324736" y="615070"/>
                  </a:cubicBezTo>
                  <a:cubicBezTo>
                    <a:pt x="299818" y="627001"/>
                    <a:pt x="272491" y="633040"/>
                    <a:pt x="244835" y="632717"/>
                  </a:cubicBezTo>
                  <a:cubicBezTo>
                    <a:pt x="212743" y="633177"/>
                    <a:pt x="181090" y="624738"/>
                    <a:pt x="153488" y="608329"/>
                  </a:cubicBezTo>
                  <a:cubicBezTo>
                    <a:pt x="125887" y="591401"/>
                    <a:pt x="102776" y="568076"/>
                    <a:pt x="86073" y="540318"/>
                  </a:cubicBezTo>
                  <a:lnTo>
                    <a:pt x="14441" y="597424"/>
                  </a:lnTo>
                  <a:cubicBezTo>
                    <a:pt x="29885" y="625121"/>
                    <a:pt x="50695" y="649470"/>
                    <a:pt x="75668" y="669052"/>
                  </a:cubicBezTo>
                  <a:cubicBezTo>
                    <a:pt x="99436" y="687471"/>
                    <a:pt x="126325" y="701386"/>
                    <a:pt x="155076" y="710100"/>
                  </a:cubicBezTo>
                  <a:cubicBezTo>
                    <a:pt x="229446" y="731764"/>
                    <a:pt x="309074" y="726048"/>
                    <a:pt x="379610" y="693988"/>
                  </a:cubicBezTo>
                  <a:cubicBezTo>
                    <a:pt x="418438" y="675168"/>
                    <a:pt x="450858" y="645393"/>
                    <a:pt x="472983" y="608329"/>
                  </a:cubicBezTo>
                  <a:cubicBezTo>
                    <a:pt x="495820" y="570586"/>
                    <a:pt x="507211" y="524716"/>
                    <a:pt x="507211" y="470717"/>
                  </a:cubicBezTo>
                  <a:lnTo>
                    <a:pt x="507211" y="10476"/>
                  </a:lnTo>
                  <a:lnTo>
                    <a:pt x="404528" y="10476"/>
                  </a:lnTo>
                  <a:close/>
                  <a:moveTo>
                    <a:pt x="387058" y="331900"/>
                  </a:moveTo>
                  <a:cubicBezTo>
                    <a:pt x="374572" y="355043"/>
                    <a:pt x="356116" y="374411"/>
                    <a:pt x="333608" y="387964"/>
                  </a:cubicBezTo>
                  <a:cubicBezTo>
                    <a:pt x="285032" y="414927"/>
                    <a:pt x="225996" y="414927"/>
                    <a:pt x="177420" y="387964"/>
                  </a:cubicBezTo>
                  <a:cubicBezTo>
                    <a:pt x="154693" y="374537"/>
                    <a:pt x="136018" y="355153"/>
                    <a:pt x="123477" y="331900"/>
                  </a:cubicBezTo>
                  <a:cubicBezTo>
                    <a:pt x="110060" y="306849"/>
                    <a:pt x="103269" y="278773"/>
                    <a:pt x="103762" y="250352"/>
                  </a:cubicBezTo>
                  <a:cubicBezTo>
                    <a:pt x="103159" y="221607"/>
                    <a:pt x="109950" y="193192"/>
                    <a:pt x="123477" y="167818"/>
                  </a:cubicBezTo>
                  <a:cubicBezTo>
                    <a:pt x="136018" y="144553"/>
                    <a:pt x="154638" y="125164"/>
                    <a:pt x="177420" y="111753"/>
                  </a:cubicBezTo>
                  <a:cubicBezTo>
                    <a:pt x="225996" y="84719"/>
                    <a:pt x="285032" y="84719"/>
                    <a:pt x="333608" y="111753"/>
                  </a:cubicBezTo>
                  <a:cubicBezTo>
                    <a:pt x="356116" y="125295"/>
                    <a:pt x="374626" y="144663"/>
                    <a:pt x="387058" y="167818"/>
                  </a:cubicBezTo>
                  <a:cubicBezTo>
                    <a:pt x="400530" y="193203"/>
                    <a:pt x="407321" y="221607"/>
                    <a:pt x="406773" y="250352"/>
                  </a:cubicBezTo>
                  <a:cubicBezTo>
                    <a:pt x="407266" y="278773"/>
                    <a:pt x="400475" y="306844"/>
                    <a:pt x="387058" y="331900"/>
                  </a:cubicBez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44" name="Forma libre 43">
              <a:extLst>
                <a:ext uri="{FF2B5EF4-FFF2-40B4-BE49-F238E27FC236}">
                  <a16:creationId xmlns:a16="http://schemas.microsoft.com/office/drawing/2014/main" id="{D946495D-16F0-0F94-EE04-37B52E20017B}"/>
                </a:ext>
              </a:extLst>
            </p:cNvPr>
            <p:cNvSpPr/>
            <p:nvPr/>
          </p:nvSpPr>
          <p:spPr>
            <a:xfrm>
              <a:off x="9345194" y="6278049"/>
              <a:ext cx="140224" cy="133984"/>
            </a:xfrm>
            <a:custGeom>
              <a:avLst/>
              <a:gdLst>
                <a:gd name="connsiteX0" fmla="*/ 119401 w 140224"/>
                <a:gd name="connsiteY0" fmla="*/ 18163 h 133984"/>
                <a:gd name="connsiteX1" fmla="*/ 69620 w 140224"/>
                <a:gd name="connsiteY1" fmla="*/ 23 h 133984"/>
                <a:gd name="connsiteX2" fmla="*/ 20332 w 140224"/>
                <a:gd name="connsiteY2" fmla="*/ 18163 h 133984"/>
                <a:gd name="connsiteX3" fmla="*/ 70 w 140224"/>
                <a:gd name="connsiteY3" fmla="*/ 67486 h 133984"/>
                <a:gd name="connsiteX4" fmla="*/ 20332 w 140224"/>
                <a:gd name="connsiteY4" fmla="*/ 115768 h 133984"/>
                <a:gd name="connsiteX5" fmla="*/ 69620 w 140224"/>
                <a:gd name="connsiteY5" fmla="*/ 133963 h 133984"/>
                <a:gd name="connsiteX6" fmla="*/ 119401 w 140224"/>
                <a:gd name="connsiteY6" fmla="*/ 115768 h 133984"/>
                <a:gd name="connsiteX7" fmla="*/ 140156 w 140224"/>
                <a:gd name="connsiteY7" fmla="*/ 67486 h 133984"/>
                <a:gd name="connsiteX8" fmla="*/ 119401 w 140224"/>
                <a:gd name="connsiteY8" fmla="*/ 18163 h 133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224" h="133984">
                  <a:moveTo>
                    <a:pt x="119401" y="18163"/>
                  </a:moveTo>
                  <a:cubicBezTo>
                    <a:pt x="105655" y="6101"/>
                    <a:pt x="87911" y="-372"/>
                    <a:pt x="69620" y="23"/>
                  </a:cubicBezTo>
                  <a:cubicBezTo>
                    <a:pt x="51493" y="-437"/>
                    <a:pt x="33859" y="6051"/>
                    <a:pt x="20332" y="18163"/>
                  </a:cubicBezTo>
                  <a:cubicBezTo>
                    <a:pt x="6641" y="30795"/>
                    <a:pt x="-807" y="48853"/>
                    <a:pt x="70" y="67486"/>
                  </a:cubicBezTo>
                  <a:cubicBezTo>
                    <a:pt x="-642" y="85791"/>
                    <a:pt x="6751" y="103476"/>
                    <a:pt x="20332" y="115768"/>
                  </a:cubicBezTo>
                  <a:cubicBezTo>
                    <a:pt x="33859" y="127902"/>
                    <a:pt x="51493" y="134407"/>
                    <a:pt x="69620" y="133963"/>
                  </a:cubicBezTo>
                  <a:cubicBezTo>
                    <a:pt x="87911" y="134336"/>
                    <a:pt x="105655" y="127847"/>
                    <a:pt x="119401" y="115768"/>
                  </a:cubicBezTo>
                  <a:cubicBezTo>
                    <a:pt x="133256" y="103640"/>
                    <a:pt x="140868" y="85895"/>
                    <a:pt x="140156" y="67486"/>
                  </a:cubicBezTo>
                  <a:cubicBezTo>
                    <a:pt x="141033" y="48754"/>
                    <a:pt x="133420" y="30625"/>
                    <a:pt x="119401" y="18163"/>
                  </a:cubicBez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45" name="Forma libre 44">
              <a:extLst>
                <a:ext uri="{FF2B5EF4-FFF2-40B4-BE49-F238E27FC236}">
                  <a16:creationId xmlns:a16="http://schemas.microsoft.com/office/drawing/2014/main" id="{BFE94D90-2D90-3593-F9BD-C0A5C3066D93}"/>
                </a:ext>
              </a:extLst>
            </p:cNvPr>
            <p:cNvSpPr/>
            <p:nvPr/>
          </p:nvSpPr>
          <p:spPr>
            <a:xfrm>
              <a:off x="9363938" y="6501287"/>
              <a:ext cx="101697" cy="527485"/>
            </a:xfrm>
            <a:custGeom>
              <a:avLst/>
              <a:gdLst>
                <a:gd name="connsiteX0" fmla="*/ 0 w 101697"/>
                <a:gd name="connsiteY0" fmla="*/ 0 h 527485"/>
                <a:gd name="connsiteX1" fmla="*/ 101697 w 101697"/>
                <a:gd name="connsiteY1" fmla="*/ 0 h 527485"/>
                <a:gd name="connsiteX2" fmla="*/ 101697 w 101697"/>
                <a:gd name="connsiteY2" fmla="*/ 527485 h 527485"/>
                <a:gd name="connsiteX3" fmla="*/ 0 w 101697"/>
                <a:gd name="connsiteY3" fmla="*/ 527485 h 527485"/>
              </a:gdLst>
              <a:ahLst/>
              <a:cxnLst>
                <a:cxn ang="0">
                  <a:pos x="connsiteX0" y="connsiteY0"/>
                </a:cxn>
                <a:cxn ang="0">
                  <a:pos x="connsiteX1" y="connsiteY1"/>
                </a:cxn>
                <a:cxn ang="0">
                  <a:pos x="connsiteX2" y="connsiteY2"/>
                </a:cxn>
                <a:cxn ang="0">
                  <a:pos x="connsiteX3" y="connsiteY3"/>
                </a:cxn>
              </a:cxnLst>
              <a:rect l="l" t="t" r="r" b="b"/>
              <a:pathLst>
                <a:path w="101697" h="527485">
                  <a:moveTo>
                    <a:pt x="0" y="0"/>
                  </a:moveTo>
                  <a:lnTo>
                    <a:pt x="101697" y="0"/>
                  </a:lnTo>
                  <a:lnTo>
                    <a:pt x="101697" y="527485"/>
                  </a:lnTo>
                  <a:lnTo>
                    <a:pt x="0" y="527485"/>
                  </a:ln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46" name="Forma libre 45">
              <a:extLst>
                <a:ext uri="{FF2B5EF4-FFF2-40B4-BE49-F238E27FC236}">
                  <a16:creationId xmlns:a16="http://schemas.microsoft.com/office/drawing/2014/main" id="{A8A85D7B-842A-599F-CB18-7A808B01BE3A}"/>
                </a:ext>
              </a:extLst>
            </p:cNvPr>
            <p:cNvSpPr/>
            <p:nvPr/>
          </p:nvSpPr>
          <p:spPr>
            <a:xfrm>
              <a:off x="9539950" y="6490895"/>
              <a:ext cx="467033" cy="549467"/>
            </a:xfrm>
            <a:custGeom>
              <a:avLst/>
              <a:gdLst>
                <a:gd name="connsiteX0" fmla="*/ 446987 w 467033"/>
                <a:gd name="connsiteY0" fmla="*/ 114245 h 549467"/>
                <a:gd name="connsiteX1" fmla="*/ 394632 w 467033"/>
                <a:gd name="connsiteY1" fmla="*/ 49358 h 549467"/>
                <a:gd name="connsiteX2" fmla="*/ 319934 w 467033"/>
                <a:gd name="connsiteY2" fmla="*/ 11981 h 549467"/>
                <a:gd name="connsiteX3" fmla="*/ 231216 w 467033"/>
                <a:gd name="connsiteY3" fmla="*/ 34 h 549467"/>
                <a:gd name="connsiteX4" fmla="*/ 102520 w 467033"/>
                <a:gd name="connsiteY4" fmla="*/ 31711 h 549467"/>
                <a:gd name="connsiteX5" fmla="*/ 17416 w 467033"/>
                <a:gd name="connsiteY5" fmla="*/ 127782 h 549467"/>
                <a:gd name="connsiteX6" fmla="*/ 97426 w 467033"/>
                <a:gd name="connsiteY6" fmla="*/ 173597 h 549467"/>
                <a:gd name="connsiteX7" fmla="*/ 146714 w 467033"/>
                <a:gd name="connsiteY7" fmla="*/ 113313 h 549467"/>
                <a:gd name="connsiteX8" fmla="*/ 229190 w 467033"/>
                <a:gd name="connsiteY8" fmla="*/ 91392 h 549467"/>
                <a:gd name="connsiteX9" fmla="*/ 297207 w 467033"/>
                <a:gd name="connsiteY9" fmla="*/ 103887 h 549467"/>
                <a:gd name="connsiteX10" fmla="*/ 346494 w 467033"/>
                <a:gd name="connsiteY10" fmla="*/ 144332 h 549467"/>
                <a:gd name="connsiteX11" fmla="*/ 365169 w 467033"/>
                <a:gd name="connsiteY11" fmla="*/ 218098 h 549467"/>
                <a:gd name="connsiteX12" fmla="*/ 365169 w 467033"/>
                <a:gd name="connsiteY12" fmla="*/ 276957 h 549467"/>
                <a:gd name="connsiteX13" fmla="*/ 353724 w 467033"/>
                <a:gd name="connsiteY13" fmla="*/ 265996 h 549467"/>
                <a:gd name="connsiteX14" fmla="*/ 212651 w 467033"/>
                <a:gd name="connsiteY14" fmla="*/ 223414 h 549467"/>
                <a:gd name="connsiteX15" fmla="*/ 104710 w 467033"/>
                <a:gd name="connsiteY15" fmla="*/ 242102 h 549467"/>
                <a:gd name="connsiteX16" fmla="*/ 28040 w 467033"/>
                <a:gd name="connsiteY16" fmla="*/ 297618 h 549467"/>
                <a:gd name="connsiteX17" fmla="*/ 27492 w 467033"/>
                <a:gd name="connsiteY17" fmla="*/ 474689 h 549467"/>
                <a:gd name="connsiteX18" fmla="*/ 102246 w 467033"/>
                <a:gd name="connsiteY18" fmla="*/ 530260 h 549467"/>
                <a:gd name="connsiteX19" fmla="*/ 207557 w 467033"/>
                <a:gd name="connsiteY19" fmla="*/ 549441 h 549467"/>
                <a:gd name="connsiteX20" fmla="*/ 351752 w 467033"/>
                <a:gd name="connsiteY20" fmla="*/ 505324 h 549467"/>
                <a:gd name="connsiteX21" fmla="*/ 370481 w 467033"/>
                <a:gd name="connsiteY21" fmla="*/ 485540 h 549467"/>
                <a:gd name="connsiteX22" fmla="*/ 370481 w 467033"/>
                <a:gd name="connsiteY22" fmla="*/ 538042 h 549467"/>
                <a:gd name="connsiteX23" fmla="*/ 466976 w 467033"/>
                <a:gd name="connsiteY23" fmla="*/ 538042 h 549467"/>
                <a:gd name="connsiteX24" fmla="*/ 466976 w 467033"/>
                <a:gd name="connsiteY24" fmla="*/ 208727 h 549467"/>
                <a:gd name="connsiteX25" fmla="*/ 446987 w 467033"/>
                <a:gd name="connsiteY25" fmla="*/ 114245 h 549467"/>
                <a:gd name="connsiteX26" fmla="*/ 330777 w 467033"/>
                <a:gd name="connsiteY26" fmla="*/ 448547 h 549467"/>
                <a:gd name="connsiteX27" fmla="*/ 237678 w 467033"/>
                <a:gd name="connsiteY27" fmla="*/ 470469 h 549467"/>
                <a:gd name="connsiteX28" fmla="*/ 142717 w 467033"/>
                <a:gd name="connsiteY28" fmla="*/ 448547 h 549467"/>
                <a:gd name="connsiteX29" fmla="*/ 104874 w 467033"/>
                <a:gd name="connsiteY29" fmla="*/ 385194 h 549467"/>
                <a:gd name="connsiteX30" fmla="*/ 142717 w 467033"/>
                <a:gd name="connsiteY30" fmla="*/ 320307 h 549467"/>
                <a:gd name="connsiteX31" fmla="*/ 237678 w 467033"/>
                <a:gd name="connsiteY31" fmla="*/ 299043 h 549467"/>
                <a:gd name="connsiteX32" fmla="*/ 330777 w 467033"/>
                <a:gd name="connsiteY32" fmla="*/ 320964 h 549467"/>
                <a:gd name="connsiteX33" fmla="*/ 368181 w 467033"/>
                <a:gd name="connsiteY33" fmla="*/ 385359 h 549467"/>
                <a:gd name="connsiteX34" fmla="*/ 330777 w 467033"/>
                <a:gd name="connsiteY34" fmla="*/ 448602 h 549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67033" h="549467">
                  <a:moveTo>
                    <a:pt x="446987" y="114245"/>
                  </a:moveTo>
                  <a:cubicBezTo>
                    <a:pt x="434665" y="88926"/>
                    <a:pt x="416757" y="66741"/>
                    <a:pt x="394632" y="49358"/>
                  </a:cubicBezTo>
                  <a:cubicBezTo>
                    <a:pt x="372398" y="32160"/>
                    <a:pt x="347042" y="19468"/>
                    <a:pt x="319934" y="11981"/>
                  </a:cubicBezTo>
                  <a:cubicBezTo>
                    <a:pt x="291073" y="3909"/>
                    <a:pt x="261172" y="-108"/>
                    <a:pt x="231216" y="34"/>
                  </a:cubicBezTo>
                  <a:cubicBezTo>
                    <a:pt x="186309" y="-695"/>
                    <a:pt x="141950" y="10217"/>
                    <a:pt x="102520" y="31711"/>
                  </a:cubicBezTo>
                  <a:cubicBezTo>
                    <a:pt x="64130" y="53183"/>
                    <a:pt x="34119" y="87046"/>
                    <a:pt x="17416" y="127782"/>
                  </a:cubicBezTo>
                  <a:lnTo>
                    <a:pt x="97426" y="173597"/>
                  </a:lnTo>
                  <a:cubicBezTo>
                    <a:pt x="107120" y="148821"/>
                    <a:pt x="124371" y="127727"/>
                    <a:pt x="146714" y="113313"/>
                  </a:cubicBezTo>
                  <a:cubicBezTo>
                    <a:pt x="169222" y="98697"/>
                    <a:pt x="196714" y="91392"/>
                    <a:pt x="229190" y="91392"/>
                  </a:cubicBezTo>
                  <a:cubicBezTo>
                    <a:pt x="252465" y="91080"/>
                    <a:pt x="275575" y="95327"/>
                    <a:pt x="297207" y="103887"/>
                  </a:cubicBezTo>
                  <a:cubicBezTo>
                    <a:pt x="317415" y="111987"/>
                    <a:pt x="334611" y="126110"/>
                    <a:pt x="346494" y="144332"/>
                  </a:cubicBezTo>
                  <a:cubicBezTo>
                    <a:pt x="358926" y="163075"/>
                    <a:pt x="365114" y="187666"/>
                    <a:pt x="365169" y="218098"/>
                  </a:cubicBezTo>
                  <a:lnTo>
                    <a:pt x="365169" y="276957"/>
                  </a:lnTo>
                  <a:cubicBezTo>
                    <a:pt x="361555" y="273099"/>
                    <a:pt x="357721" y="269438"/>
                    <a:pt x="353724" y="265996"/>
                  </a:cubicBezTo>
                  <a:cubicBezTo>
                    <a:pt x="321193" y="237608"/>
                    <a:pt x="274151" y="223414"/>
                    <a:pt x="212651" y="223414"/>
                  </a:cubicBezTo>
                  <a:cubicBezTo>
                    <a:pt x="175849" y="222926"/>
                    <a:pt x="139212" y="229261"/>
                    <a:pt x="104710" y="242102"/>
                  </a:cubicBezTo>
                  <a:cubicBezTo>
                    <a:pt x="74426" y="252959"/>
                    <a:pt x="47810" y="272217"/>
                    <a:pt x="28040" y="297618"/>
                  </a:cubicBezTo>
                  <a:cubicBezTo>
                    <a:pt x="-9145" y="350712"/>
                    <a:pt x="-9364" y="421365"/>
                    <a:pt x="27492" y="474689"/>
                  </a:cubicBezTo>
                  <a:cubicBezTo>
                    <a:pt x="46879" y="499701"/>
                    <a:pt x="72728" y="518926"/>
                    <a:pt x="102246" y="530260"/>
                  </a:cubicBezTo>
                  <a:cubicBezTo>
                    <a:pt x="135761" y="543429"/>
                    <a:pt x="171523" y="549940"/>
                    <a:pt x="207557" y="549441"/>
                  </a:cubicBezTo>
                  <a:cubicBezTo>
                    <a:pt x="269824" y="549441"/>
                    <a:pt x="317908" y="534737"/>
                    <a:pt x="351752" y="505324"/>
                  </a:cubicBezTo>
                  <a:cubicBezTo>
                    <a:pt x="358652" y="499361"/>
                    <a:pt x="364895" y="492736"/>
                    <a:pt x="370481" y="485540"/>
                  </a:cubicBezTo>
                  <a:lnTo>
                    <a:pt x="370481" y="538042"/>
                  </a:lnTo>
                  <a:lnTo>
                    <a:pt x="466976" y="538042"/>
                  </a:lnTo>
                  <a:lnTo>
                    <a:pt x="466976" y="208727"/>
                  </a:lnTo>
                  <a:cubicBezTo>
                    <a:pt x="467743" y="176102"/>
                    <a:pt x="460897" y="143746"/>
                    <a:pt x="446987" y="114245"/>
                  </a:cubicBezTo>
                  <a:close/>
                  <a:moveTo>
                    <a:pt x="330777" y="448547"/>
                  </a:moveTo>
                  <a:cubicBezTo>
                    <a:pt x="305914" y="463164"/>
                    <a:pt x="274863" y="470469"/>
                    <a:pt x="237678" y="470469"/>
                  </a:cubicBezTo>
                  <a:cubicBezTo>
                    <a:pt x="199617" y="470469"/>
                    <a:pt x="167963" y="463164"/>
                    <a:pt x="142717" y="448547"/>
                  </a:cubicBezTo>
                  <a:cubicBezTo>
                    <a:pt x="117470" y="433931"/>
                    <a:pt x="104874" y="412815"/>
                    <a:pt x="104874" y="385194"/>
                  </a:cubicBezTo>
                  <a:cubicBezTo>
                    <a:pt x="103779" y="358034"/>
                    <a:pt x="118511" y="332703"/>
                    <a:pt x="142717" y="320307"/>
                  </a:cubicBezTo>
                  <a:cubicBezTo>
                    <a:pt x="167963" y="306096"/>
                    <a:pt x="199617" y="299005"/>
                    <a:pt x="237678" y="299043"/>
                  </a:cubicBezTo>
                  <a:cubicBezTo>
                    <a:pt x="275027" y="299043"/>
                    <a:pt x="306078" y="306348"/>
                    <a:pt x="330777" y="320964"/>
                  </a:cubicBezTo>
                  <a:cubicBezTo>
                    <a:pt x="354490" y="333514"/>
                    <a:pt x="369057" y="358505"/>
                    <a:pt x="368181" y="385359"/>
                  </a:cubicBezTo>
                  <a:cubicBezTo>
                    <a:pt x="368181" y="413018"/>
                    <a:pt x="355695" y="434096"/>
                    <a:pt x="330777" y="448602"/>
                  </a:cubicBez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47" name="Forma libre 46">
              <a:extLst>
                <a:ext uri="{FF2B5EF4-FFF2-40B4-BE49-F238E27FC236}">
                  <a16:creationId xmlns:a16="http://schemas.microsoft.com/office/drawing/2014/main" id="{9D773B6B-8105-8B8C-2304-07531BCF4EFE}"/>
                </a:ext>
              </a:extLst>
            </p:cNvPr>
            <p:cNvSpPr/>
            <p:nvPr/>
          </p:nvSpPr>
          <p:spPr>
            <a:xfrm>
              <a:off x="4095830" y="5980762"/>
              <a:ext cx="690394" cy="1107727"/>
            </a:xfrm>
            <a:custGeom>
              <a:avLst/>
              <a:gdLst>
                <a:gd name="connsiteX0" fmla="*/ 0 w 690394"/>
                <a:gd name="connsiteY0" fmla="*/ 789721 h 1107727"/>
                <a:gd name="connsiteX1" fmla="*/ 91621 w 690394"/>
                <a:gd name="connsiteY1" fmla="*/ 1013100 h 1107727"/>
                <a:gd name="connsiteX2" fmla="*/ 457337 w 690394"/>
                <a:gd name="connsiteY2" fmla="*/ 1073056 h 1107727"/>
                <a:gd name="connsiteX3" fmla="*/ 567194 w 690394"/>
                <a:gd name="connsiteY3" fmla="*/ 0 h 1107727"/>
                <a:gd name="connsiteX4" fmla="*/ 0 w 690394"/>
                <a:gd name="connsiteY4" fmla="*/ 789721 h 11077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94" h="1107727">
                  <a:moveTo>
                    <a:pt x="0" y="789721"/>
                  </a:moveTo>
                  <a:cubicBezTo>
                    <a:pt x="-126" y="873362"/>
                    <a:pt x="32810" y="953660"/>
                    <a:pt x="91621" y="1013100"/>
                  </a:cubicBezTo>
                  <a:cubicBezTo>
                    <a:pt x="205093" y="1126654"/>
                    <a:pt x="359145" y="1126434"/>
                    <a:pt x="457337" y="1073056"/>
                  </a:cubicBezTo>
                  <a:cubicBezTo>
                    <a:pt x="577545" y="1007784"/>
                    <a:pt x="847971" y="812026"/>
                    <a:pt x="567194" y="0"/>
                  </a:cubicBezTo>
                  <a:cubicBezTo>
                    <a:pt x="567194" y="383297"/>
                    <a:pt x="0" y="422262"/>
                    <a:pt x="0" y="789721"/>
                  </a:cubicBezTo>
                  <a:close/>
                </a:path>
              </a:pathLst>
            </a:custGeom>
            <a:solidFill>
              <a:srgbClr val="FF9C1A"/>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48" name="Forma libre 47">
              <a:extLst>
                <a:ext uri="{FF2B5EF4-FFF2-40B4-BE49-F238E27FC236}">
                  <a16:creationId xmlns:a16="http://schemas.microsoft.com/office/drawing/2014/main" id="{70B51DC3-66A3-DEDD-AE2B-3653287805D8}"/>
                </a:ext>
              </a:extLst>
            </p:cNvPr>
            <p:cNvSpPr/>
            <p:nvPr/>
          </p:nvSpPr>
          <p:spPr>
            <a:xfrm>
              <a:off x="3693750" y="5980762"/>
              <a:ext cx="660348" cy="1107680"/>
            </a:xfrm>
            <a:custGeom>
              <a:avLst/>
              <a:gdLst>
                <a:gd name="connsiteX0" fmla="*/ 660348 w 660348"/>
                <a:gd name="connsiteY0" fmla="*/ 335563 h 1107680"/>
                <a:gd name="connsiteX1" fmla="*/ 567249 w 660348"/>
                <a:gd name="connsiteY1" fmla="*/ 0 h 1107680"/>
                <a:gd name="connsiteX2" fmla="*/ 0 w 660348"/>
                <a:gd name="connsiteY2" fmla="*/ 789721 h 1107680"/>
                <a:gd name="connsiteX3" fmla="*/ 91511 w 660348"/>
                <a:gd name="connsiteY3" fmla="*/ 1013100 h 1107680"/>
                <a:gd name="connsiteX4" fmla="*/ 457228 w 660348"/>
                <a:gd name="connsiteY4" fmla="*/ 1073056 h 1107680"/>
                <a:gd name="connsiteX5" fmla="*/ 660348 w 660348"/>
                <a:gd name="connsiteY5" fmla="*/ 335563 h 110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0348" h="1107680">
                  <a:moveTo>
                    <a:pt x="660348" y="335563"/>
                  </a:moveTo>
                  <a:cubicBezTo>
                    <a:pt x="641729" y="235108"/>
                    <a:pt x="611882" y="132241"/>
                    <a:pt x="567249" y="0"/>
                  </a:cubicBezTo>
                  <a:cubicBezTo>
                    <a:pt x="567249" y="383297"/>
                    <a:pt x="0" y="422262"/>
                    <a:pt x="0" y="789721"/>
                  </a:cubicBezTo>
                  <a:cubicBezTo>
                    <a:pt x="-126" y="873346"/>
                    <a:pt x="32760" y="953633"/>
                    <a:pt x="91511" y="1013100"/>
                  </a:cubicBezTo>
                  <a:cubicBezTo>
                    <a:pt x="204983" y="1126654"/>
                    <a:pt x="360240" y="1126325"/>
                    <a:pt x="457228" y="1073056"/>
                  </a:cubicBezTo>
                  <a:cubicBezTo>
                    <a:pt x="231708" y="832413"/>
                    <a:pt x="311116" y="553846"/>
                    <a:pt x="660348" y="335563"/>
                  </a:cubicBezTo>
                  <a:close/>
                </a:path>
              </a:pathLst>
            </a:custGeom>
            <a:solidFill>
              <a:srgbClr val="0DA9FF"/>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49" name="Forma libre 48">
              <a:extLst>
                <a:ext uri="{FF2B5EF4-FFF2-40B4-BE49-F238E27FC236}">
                  <a16:creationId xmlns:a16="http://schemas.microsoft.com/office/drawing/2014/main" id="{26AA9918-009B-7055-B53D-67DF06C16A64}"/>
                </a:ext>
              </a:extLst>
            </p:cNvPr>
            <p:cNvSpPr/>
            <p:nvPr/>
          </p:nvSpPr>
          <p:spPr>
            <a:xfrm>
              <a:off x="3291671" y="5980762"/>
              <a:ext cx="660348" cy="1368776"/>
            </a:xfrm>
            <a:custGeom>
              <a:avLst/>
              <a:gdLst>
                <a:gd name="connsiteX0" fmla="*/ 660348 w 660348"/>
                <a:gd name="connsiteY0" fmla="*/ 335563 h 1368776"/>
                <a:gd name="connsiteX1" fmla="*/ 567249 w 660348"/>
                <a:gd name="connsiteY1" fmla="*/ 0 h 1368776"/>
                <a:gd name="connsiteX2" fmla="*/ 0 w 660348"/>
                <a:gd name="connsiteY2" fmla="*/ 789721 h 1368776"/>
                <a:gd name="connsiteX3" fmla="*/ 152573 w 660348"/>
                <a:gd name="connsiteY3" fmla="*/ 1061163 h 1368776"/>
                <a:gd name="connsiteX4" fmla="*/ 137951 w 660348"/>
                <a:gd name="connsiteY4" fmla="*/ 1368776 h 1368776"/>
                <a:gd name="connsiteX5" fmla="*/ 210733 w 660348"/>
                <a:gd name="connsiteY5" fmla="*/ 1356665 h 1368776"/>
                <a:gd name="connsiteX6" fmla="*/ 199233 w 660348"/>
                <a:gd name="connsiteY6" fmla="*/ 1084729 h 1368776"/>
                <a:gd name="connsiteX7" fmla="*/ 457227 w 660348"/>
                <a:gd name="connsiteY7" fmla="*/ 1073165 h 1368776"/>
                <a:gd name="connsiteX8" fmla="*/ 660348 w 660348"/>
                <a:gd name="connsiteY8" fmla="*/ 335563 h 1368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0348" h="1368776">
                  <a:moveTo>
                    <a:pt x="660348" y="335563"/>
                  </a:moveTo>
                  <a:cubicBezTo>
                    <a:pt x="641728" y="235108"/>
                    <a:pt x="611827" y="132241"/>
                    <a:pt x="567249" y="0"/>
                  </a:cubicBezTo>
                  <a:cubicBezTo>
                    <a:pt x="567249" y="383297"/>
                    <a:pt x="0" y="422262"/>
                    <a:pt x="0" y="789721"/>
                  </a:cubicBezTo>
                  <a:cubicBezTo>
                    <a:pt x="0" y="978191"/>
                    <a:pt x="152573" y="1061163"/>
                    <a:pt x="152573" y="1061163"/>
                  </a:cubicBezTo>
                  <a:cubicBezTo>
                    <a:pt x="128866" y="1161931"/>
                    <a:pt x="123910" y="1266211"/>
                    <a:pt x="137951" y="1368776"/>
                  </a:cubicBezTo>
                  <a:lnTo>
                    <a:pt x="210733" y="1356665"/>
                  </a:lnTo>
                  <a:cubicBezTo>
                    <a:pt x="175136" y="1232808"/>
                    <a:pt x="196987" y="1097936"/>
                    <a:pt x="199233" y="1084729"/>
                  </a:cubicBezTo>
                  <a:cubicBezTo>
                    <a:pt x="292332" y="1122050"/>
                    <a:pt x="388334" y="1110980"/>
                    <a:pt x="457227" y="1073165"/>
                  </a:cubicBezTo>
                  <a:cubicBezTo>
                    <a:pt x="231379" y="832413"/>
                    <a:pt x="311116" y="553901"/>
                    <a:pt x="660348" y="335563"/>
                  </a:cubicBez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50" name="Forma libre 49">
              <a:extLst>
                <a:ext uri="{FF2B5EF4-FFF2-40B4-BE49-F238E27FC236}">
                  <a16:creationId xmlns:a16="http://schemas.microsoft.com/office/drawing/2014/main" id="{3D2A81BA-D130-9BC9-F80F-E3E04404C4F5}"/>
                </a:ext>
              </a:extLst>
            </p:cNvPr>
            <p:cNvSpPr/>
            <p:nvPr/>
          </p:nvSpPr>
          <p:spPr>
            <a:xfrm>
              <a:off x="2835649" y="5524577"/>
              <a:ext cx="7626916" cy="2281037"/>
            </a:xfrm>
            <a:custGeom>
              <a:avLst/>
              <a:gdLst>
                <a:gd name="connsiteX0" fmla="*/ 0 w 7626916"/>
                <a:gd name="connsiteY0" fmla="*/ 0 h 2281037"/>
                <a:gd name="connsiteX1" fmla="*/ 7626917 w 7626916"/>
                <a:gd name="connsiteY1" fmla="*/ 0 h 2281037"/>
                <a:gd name="connsiteX2" fmla="*/ 7626917 w 7626916"/>
                <a:gd name="connsiteY2" fmla="*/ 2281038 h 2281037"/>
                <a:gd name="connsiteX3" fmla="*/ 0 w 7626916"/>
                <a:gd name="connsiteY3" fmla="*/ 2281038 h 2281037"/>
              </a:gdLst>
              <a:ahLst/>
              <a:cxnLst>
                <a:cxn ang="0">
                  <a:pos x="connsiteX0" y="connsiteY0"/>
                </a:cxn>
                <a:cxn ang="0">
                  <a:pos x="connsiteX1" y="connsiteY1"/>
                </a:cxn>
                <a:cxn ang="0">
                  <a:pos x="connsiteX2" y="connsiteY2"/>
                </a:cxn>
                <a:cxn ang="0">
                  <a:pos x="connsiteX3" y="connsiteY3"/>
                </a:cxn>
              </a:cxnLst>
              <a:rect l="l" t="t" r="r" b="b"/>
              <a:pathLst>
                <a:path w="7626916" h="2281037">
                  <a:moveTo>
                    <a:pt x="0" y="0"/>
                  </a:moveTo>
                  <a:lnTo>
                    <a:pt x="7626917" y="0"/>
                  </a:lnTo>
                  <a:lnTo>
                    <a:pt x="7626917" y="2281038"/>
                  </a:lnTo>
                  <a:lnTo>
                    <a:pt x="0" y="2281038"/>
                  </a:lnTo>
                  <a:close/>
                </a:path>
              </a:pathLst>
            </a:custGeom>
            <a:noFill/>
            <a:ln w="5470" cap="flat">
              <a:noFill/>
              <a:prstDash val="solid"/>
              <a:miter/>
            </a:ln>
          </p:spPr>
          <p:txBody>
            <a:bodyPr rtlCol="0" anchor="ctr"/>
            <a:lstStyle/>
            <a:p>
              <a:endParaRPr lang="pt-BR" b="0" i="0" dirty="0">
                <a:latin typeface="IberPangea Text Light" panose="020B0404000000000000" pitchFamily="34" charset="0"/>
              </a:endParaRPr>
            </a:p>
          </p:txBody>
        </p:sp>
      </p:grpSp>
    </p:spTree>
    <p:extLst>
      <p:ext uri="{BB962C8B-B14F-4D97-AF65-F5344CB8AC3E}">
        <p14:creationId xmlns:p14="http://schemas.microsoft.com/office/powerpoint/2010/main" val="273713033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rase de efeito">
    <p:bg>
      <p:bgRef idx="1001">
        <a:schemeClr val="bg1"/>
      </p:bgRef>
    </p:bg>
    <p:spTree>
      <p:nvGrpSpPr>
        <p:cNvPr id="1" name=""/>
        <p:cNvGrpSpPr/>
        <p:nvPr/>
      </p:nvGrpSpPr>
      <p:grpSpPr>
        <a:xfrm>
          <a:off x="0" y="0"/>
          <a:ext cx="0" cy="0"/>
          <a:chOff x="0" y="0"/>
          <a:chExt cx="0" cy="0"/>
        </a:xfrm>
      </p:grpSpPr>
      <p:sp>
        <p:nvSpPr>
          <p:cNvPr id="2" name="Text Placeholder 6">
            <a:extLst>
              <a:ext uri="{FF2B5EF4-FFF2-40B4-BE49-F238E27FC236}">
                <a16:creationId xmlns:a16="http://schemas.microsoft.com/office/drawing/2014/main" id="{E9E5E572-ACA6-848C-1471-C2088F7E0DC4}"/>
              </a:ext>
            </a:extLst>
          </p:cNvPr>
          <p:cNvSpPr>
            <a:spLocks noGrp="1"/>
          </p:cNvSpPr>
          <p:nvPr>
            <p:ph type="body" sz="quarter" idx="20" hasCustomPrompt="1"/>
          </p:nvPr>
        </p:nvSpPr>
        <p:spPr>
          <a:xfrm>
            <a:off x="814388" y="825852"/>
            <a:ext cx="18577618" cy="6032148"/>
          </a:xfrm>
          <a:prstGeom prst="rect">
            <a:avLst/>
          </a:prstGeom>
        </p:spPr>
        <p:txBody>
          <a:bodyPr anchor="t">
            <a:normAutofit/>
          </a:bodyPr>
          <a:lstStyle>
            <a:lvl1pPr>
              <a:lnSpc>
                <a:spcPct val="80000"/>
              </a:lnSpc>
              <a:defRPr sz="13900" b="1" i="0">
                <a:solidFill>
                  <a:schemeClr val="tx2"/>
                </a:solidFill>
                <a:latin typeface="IberPangea Text" panose="020B0404000000000000" pitchFamily="34" charset="0"/>
                <a:ea typeface="IberPangea Text" panose="020B0404000000000000" pitchFamily="34" charset="0"/>
                <a:cs typeface="IberPangea Text" panose="020B0404000000000000" pitchFamily="34" charset="0"/>
              </a:defRPr>
            </a:lvl1pPr>
          </a:lstStyle>
          <a:p>
            <a:pPr lvl="0"/>
            <a:r>
              <a:rPr lang="pt-BR" noProof="0" dirty="0"/>
              <a:t>Frase de efeito</a:t>
            </a:r>
          </a:p>
        </p:txBody>
      </p:sp>
      <p:sp>
        <p:nvSpPr>
          <p:cNvPr id="3" name="Marcador de número de diapositiva 5">
            <a:extLst>
              <a:ext uri="{FF2B5EF4-FFF2-40B4-BE49-F238E27FC236}">
                <a16:creationId xmlns:a16="http://schemas.microsoft.com/office/drawing/2014/main" id="{BC475421-74F6-716F-C259-FB6D07E530E4}"/>
              </a:ext>
            </a:extLst>
          </p:cNvPr>
          <p:cNvSpPr>
            <a:spLocks noGrp="1"/>
          </p:cNvSpPr>
          <p:nvPr>
            <p:ph type="sldNum" sz="quarter" idx="4"/>
          </p:nvPr>
        </p:nvSpPr>
        <p:spPr>
          <a:xfrm>
            <a:off x="22328208" y="12906672"/>
            <a:ext cx="1239817" cy="481106"/>
          </a:xfrm>
          <a:prstGeom prst="rect">
            <a:avLst/>
          </a:prstGeom>
        </p:spPr>
        <p:txBody>
          <a:bodyPr anchor="b"/>
          <a:lstStyle>
            <a:lvl1pPr algn="r">
              <a:defRPr sz="1200" b="0" i="0">
                <a:solidFill>
                  <a:schemeClr val="tx2"/>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stStyle>
          <a:p>
            <a:fld id="{92A49E42-579D-0A4D-A382-D64C66A04E33}" type="slidenum">
              <a:rPr lang="pt-BR" smtClean="0"/>
              <a:pPr/>
              <a:t>‹nº›</a:t>
            </a:fld>
            <a:endParaRPr lang="pt-BR" dirty="0"/>
          </a:p>
        </p:txBody>
      </p:sp>
    </p:spTree>
    <p:extLst>
      <p:ext uri="{BB962C8B-B14F-4D97-AF65-F5344CB8AC3E}">
        <p14:creationId xmlns:p14="http://schemas.microsoft.com/office/powerpoint/2010/main" val="1883297346"/>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eoenergia">
    <p:bg>
      <p:bgRef idx="1001">
        <a:schemeClr val="bg1"/>
      </p:bgRef>
    </p:bg>
    <p:spTree>
      <p:nvGrpSpPr>
        <p:cNvPr id="1" name=""/>
        <p:cNvGrpSpPr/>
        <p:nvPr/>
      </p:nvGrpSpPr>
      <p:grpSpPr>
        <a:xfrm>
          <a:off x="0" y="0"/>
          <a:ext cx="0" cy="0"/>
          <a:chOff x="0" y="0"/>
          <a:chExt cx="0" cy="0"/>
        </a:xfrm>
      </p:grpSpPr>
      <p:grpSp>
        <p:nvGrpSpPr>
          <p:cNvPr id="31" name="Grupo 30">
            <a:extLst>
              <a:ext uri="{FF2B5EF4-FFF2-40B4-BE49-F238E27FC236}">
                <a16:creationId xmlns:a16="http://schemas.microsoft.com/office/drawing/2014/main" id="{FA245BF3-4838-FFD1-9E9A-DE583F7880BD}"/>
              </a:ext>
            </a:extLst>
          </p:cNvPr>
          <p:cNvGrpSpPr/>
          <p:nvPr userDrawn="1"/>
        </p:nvGrpSpPr>
        <p:grpSpPr>
          <a:xfrm>
            <a:off x="8128191" y="5647764"/>
            <a:ext cx="8126030" cy="2430311"/>
            <a:chOff x="2835649" y="5524577"/>
            <a:chExt cx="7626916" cy="2281037"/>
          </a:xfrm>
        </p:grpSpPr>
        <p:sp>
          <p:nvSpPr>
            <p:cNvPr id="32" name="Forma libre 31">
              <a:extLst>
                <a:ext uri="{FF2B5EF4-FFF2-40B4-BE49-F238E27FC236}">
                  <a16:creationId xmlns:a16="http://schemas.microsoft.com/office/drawing/2014/main" id="{1F3F0387-BBC1-B195-A001-5F0BC7C6A6F6}"/>
                </a:ext>
              </a:extLst>
            </p:cNvPr>
            <p:cNvSpPr/>
            <p:nvPr/>
          </p:nvSpPr>
          <p:spPr>
            <a:xfrm>
              <a:off x="5052672" y="6301912"/>
              <a:ext cx="605748" cy="726915"/>
            </a:xfrm>
            <a:custGeom>
              <a:avLst/>
              <a:gdLst>
                <a:gd name="connsiteX0" fmla="*/ 499286 w 605748"/>
                <a:gd name="connsiteY0" fmla="*/ 452733 h 726915"/>
                <a:gd name="connsiteX1" fmla="*/ 499286 w 605748"/>
                <a:gd name="connsiteY1" fmla="*/ 546228 h 726915"/>
                <a:gd name="connsiteX2" fmla="*/ 444522 w 605748"/>
                <a:gd name="connsiteY2" fmla="*/ 470435 h 726915"/>
                <a:gd name="connsiteX3" fmla="*/ 96878 w 605748"/>
                <a:gd name="connsiteY3" fmla="*/ 0 h 726915"/>
                <a:gd name="connsiteX4" fmla="*/ 0 w 605748"/>
                <a:gd name="connsiteY4" fmla="*/ 0 h 726915"/>
                <a:gd name="connsiteX5" fmla="*/ 0 w 605748"/>
                <a:gd name="connsiteY5" fmla="*/ 726916 h 726915"/>
                <a:gd name="connsiteX6" fmla="*/ 106845 w 605748"/>
                <a:gd name="connsiteY6" fmla="*/ 726916 h 726915"/>
                <a:gd name="connsiteX7" fmla="*/ 106845 w 605748"/>
                <a:gd name="connsiteY7" fmla="*/ 180688 h 726915"/>
                <a:gd name="connsiteX8" fmla="*/ 161610 w 605748"/>
                <a:gd name="connsiteY8" fmla="*/ 256481 h 726915"/>
                <a:gd name="connsiteX9" fmla="*/ 509253 w 605748"/>
                <a:gd name="connsiteY9" fmla="*/ 726916 h 726915"/>
                <a:gd name="connsiteX10" fmla="*/ 605748 w 605748"/>
                <a:gd name="connsiteY10" fmla="*/ 726916 h 726915"/>
                <a:gd name="connsiteX11" fmla="*/ 605748 w 605748"/>
                <a:gd name="connsiteY11" fmla="*/ 0 h 726915"/>
                <a:gd name="connsiteX12" fmla="*/ 499286 w 605748"/>
                <a:gd name="connsiteY12" fmla="*/ 0 h 726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5748" h="726915">
                  <a:moveTo>
                    <a:pt x="499286" y="452733"/>
                  </a:moveTo>
                  <a:lnTo>
                    <a:pt x="499286" y="546228"/>
                  </a:lnTo>
                  <a:cubicBezTo>
                    <a:pt x="476466" y="514371"/>
                    <a:pt x="458213" y="489106"/>
                    <a:pt x="444522" y="470435"/>
                  </a:cubicBezTo>
                  <a:lnTo>
                    <a:pt x="96878" y="0"/>
                  </a:lnTo>
                  <a:lnTo>
                    <a:pt x="0" y="0"/>
                  </a:lnTo>
                  <a:lnTo>
                    <a:pt x="0" y="726916"/>
                  </a:lnTo>
                  <a:lnTo>
                    <a:pt x="106845" y="726916"/>
                  </a:lnTo>
                  <a:lnTo>
                    <a:pt x="106845" y="180688"/>
                  </a:lnTo>
                  <a:cubicBezTo>
                    <a:pt x="129698" y="212545"/>
                    <a:pt x="147957" y="237810"/>
                    <a:pt x="161610" y="256481"/>
                  </a:cubicBezTo>
                  <a:lnTo>
                    <a:pt x="509253" y="726916"/>
                  </a:lnTo>
                  <a:lnTo>
                    <a:pt x="605748" y="726916"/>
                  </a:lnTo>
                  <a:lnTo>
                    <a:pt x="605748" y="0"/>
                  </a:lnTo>
                  <a:lnTo>
                    <a:pt x="499286" y="0"/>
                  </a:ln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33" name="Forma libre 32">
              <a:extLst>
                <a:ext uri="{FF2B5EF4-FFF2-40B4-BE49-F238E27FC236}">
                  <a16:creationId xmlns:a16="http://schemas.microsoft.com/office/drawing/2014/main" id="{E304FB39-64EE-1DE5-4B39-5691F1B6D077}"/>
                </a:ext>
              </a:extLst>
            </p:cNvPr>
            <p:cNvSpPr/>
            <p:nvPr/>
          </p:nvSpPr>
          <p:spPr>
            <a:xfrm>
              <a:off x="5723943" y="6490893"/>
              <a:ext cx="497126" cy="549550"/>
            </a:xfrm>
            <a:custGeom>
              <a:avLst/>
              <a:gdLst>
                <a:gd name="connsiteX0" fmla="*/ 378781 w 497126"/>
                <a:gd name="connsiteY0" fmla="*/ 33796 h 549550"/>
                <a:gd name="connsiteX1" fmla="*/ 253261 w 497126"/>
                <a:gd name="connsiteY1" fmla="*/ 36 h 549550"/>
                <a:gd name="connsiteX2" fmla="*/ 151016 w 497126"/>
                <a:gd name="connsiteY2" fmla="*/ 19218 h 549550"/>
                <a:gd name="connsiteX3" fmla="*/ 70622 w 497126"/>
                <a:gd name="connsiteY3" fmla="*/ 74953 h 549550"/>
                <a:gd name="connsiteX4" fmla="*/ 18212 w 497126"/>
                <a:gd name="connsiteY4" fmla="*/ 161652 h 549550"/>
                <a:gd name="connsiteX5" fmla="*/ 30 w 497126"/>
                <a:gd name="connsiteY5" fmla="*/ 274329 h 549550"/>
                <a:gd name="connsiteX6" fmla="*/ 33272 w 497126"/>
                <a:gd name="connsiteY6" fmla="*/ 418133 h 549550"/>
                <a:gd name="connsiteX7" fmla="*/ 124565 w 497126"/>
                <a:gd name="connsiteY7" fmla="*/ 514698 h 549550"/>
                <a:gd name="connsiteX8" fmla="*/ 258463 w 497126"/>
                <a:gd name="connsiteY8" fmla="*/ 549498 h 549550"/>
                <a:gd name="connsiteX9" fmla="*/ 347127 w 497126"/>
                <a:gd name="connsiteY9" fmla="*/ 536509 h 549550"/>
                <a:gd name="connsiteX10" fmla="*/ 425987 w 497126"/>
                <a:gd name="connsiteY10" fmla="*/ 493927 h 549550"/>
                <a:gd name="connsiteX11" fmla="*/ 487761 w 497126"/>
                <a:gd name="connsiteY11" fmla="*/ 417640 h 549550"/>
                <a:gd name="connsiteX12" fmla="*/ 408901 w 497126"/>
                <a:gd name="connsiteY12" fmla="*/ 368810 h 549550"/>
                <a:gd name="connsiteX13" fmla="*/ 369471 w 497126"/>
                <a:gd name="connsiteY13" fmla="*/ 421257 h 549550"/>
                <a:gd name="connsiteX14" fmla="*/ 318595 w 497126"/>
                <a:gd name="connsiteY14" fmla="*/ 450358 h 549550"/>
                <a:gd name="connsiteX15" fmla="*/ 258354 w 497126"/>
                <a:gd name="connsiteY15" fmla="*/ 459181 h 549550"/>
                <a:gd name="connsiteX16" fmla="*/ 178507 w 497126"/>
                <a:gd name="connsiteY16" fmla="*/ 438247 h 549550"/>
                <a:gd name="connsiteX17" fmla="*/ 123031 w 497126"/>
                <a:gd name="connsiteY17" fmla="*/ 376373 h 549550"/>
                <a:gd name="connsiteX18" fmla="*/ 103700 w 497126"/>
                <a:gd name="connsiteY18" fmla="*/ 297949 h 549550"/>
                <a:gd name="connsiteX19" fmla="*/ 496140 w 497126"/>
                <a:gd name="connsiteY19" fmla="*/ 297949 h 549550"/>
                <a:gd name="connsiteX20" fmla="*/ 497126 w 497126"/>
                <a:gd name="connsiteY20" fmla="*/ 283371 h 549550"/>
                <a:gd name="connsiteX21" fmla="*/ 497126 w 497126"/>
                <a:gd name="connsiteY21" fmla="*/ 269890 h 549550"/>
                <a:gd name="connsiteX22" fmla="*/ 465473 w 497126"/>
                <a:gd name="connsiteY22" fmla="*/ 128167 h 549550"/>
                <a:gd name="connsiteX23" fmla="*/ 378781 w 497126"/>
                <a:gd name="connsiteY23" fmla="*/ 33796 h 549550"/>
                <a:gd name="connsiteX24" fmla="*/ 142746 w 497126"/>
                <a:gd name="connsiteY24" fmla="*/ 134525 h 549550"/>
                <a:gd name="connsiteX25" fmla="*/ 189953 w 497126"/>
                <a:gd name="connsiteY25" fmla="*/ 98190 h 549550"/>
                <a:gd name="connsiteX26" fmla="*/ 252166 w 497126"/>
                <a:gd name="connsiteY26" fmla="*/ 86188 h 549550"/>
                <a:gd name="connsiteX27" fmla="*/ 354410 w 497126"/>
                <a:gd name="connsiteY27" fmla="*/ 131894 h 549550"/>
                <a:gd name="connsiteX28" fmla="*/ 391103 w 497126"/>
                <a:gd name="connsiteY28" fmla="*/ 222265 h 549550"/>
                <a:gd name="connsiteX29" fmla="*/ 106712 w 497126"/>
                <a:gd name="connsiteY29" fmla="*/ 222265 h 549550"/>
                <a:gd name="connsiteX30" fmla="*/ 113174 w 497126"/>
                <a:gd name="connsiteY30" fmla="*/ 193713 h 549550"/>
                <a:gd name="connsiteX31" fmla="*/ 142746 w 497126"/>
                <a:gd name="connsiteY31" fmla="*/ 134525 h 54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97126" h="549550">
                  <a:moveTo>
                    <a:pt x="378781" y="33796"/>
                  </a:moveTo>
                  <a:cubicBezTo>
                    <a:pt x="340944" y="10959"/>
                    <a:pt x="297439" y="-742"/>
                    <a:pt x="253261" y="36"/>
                  </a:cubicBezTo>
                  <a:cubicBezTo>
                    <a:pt x="218244" y="-408"/>
                    <a:pt x="183491" y="6114"/>
                    <a:pt x="151016" y="19218"/>
                  </a:cubicBezTo>
                  <a:cubicBezTo>
                    <a:pt x="120561" y="31861"/>
                    <a:pt x="93152" y="50861"/>
                    <a:pt x="70622" y="74953"/>
                  </a:cubicBezTo>
                  <a:cubicBezTo>
                    <a:pt x="47336" y="99905"/>
                    <a:pt x="29488" y="129428"/>
                    <a:pt x="18212" y="161652"/>
                  </a:cubicBezTo>
                  <a:cubicBezTo>
                    <a:pt x="5666" y="197872"/>
                    <a:pt x="-490" y="235999"/>
                    <a:pt x="30" y="274329"/>
                  </a:cubicBezTo>
                  <a:cubicBezTo>
                    <a:pt x="30" y="329132"/>
                    <a:pt x="11109" y="377069"/>
                    <a:pt x="33272" y="418133"/>
                  </a:cubicBezTo>
                  <a:cubicBezTo>
                    <a:pt x="54231" y="458124"/>
                    <a:pt x="85824" y="491543"/>
                    <a:pt x="124565" y="514698"/>
                  </a:cubicBezTo>
                  <a:cubicBezTo>
                    <a:pt x="165145" y="538411"/>
                    <a:pt x="211481" y="550452"/>
                    <a:pt x="258463" y="549498"/>
                  </a:cubicBezTo>
                  <a:cubicBezTo>
                    <a:pt x="288496" y="549553"/>
                    <a:pt x="318370" y="545174"/>
                    <a:pt x="347127" y="536509"/>
                  </a:cubicBezTo>
                  <a:cubicBezTo>
                    <a:pt x="376015" y="527790"/>
                    <a:pt x="402844" y="513306"/>
                    <a:pt x="425987" y="493927"/>
                  </a:cubicBezTo>
                  <a:cubicBezTo>
                    <a:pt x="451174" y="472597"/>
                    <a:pt x="472126" y="446719"/>
                    <a:pt x="487761" y="417640"/>
                  </a:cubicBezTo>
                  <a:lnTo>
                    <a:pt x="408901" y="368810"/>
                  </a:lnTo>
                  <a:cubicBezTo>
                    <a:pt x="399109" y="388578"/>
                    <a:pt x="385741" y="406362"/>
                    <a:pt x="369471" y="421257"/>
                  </a:cubicBezTo>
                  <a:cubicBezTo>
                    <a:pt x="354755" y="434443"/>
                    <a:pt x="337417" y="444363"/>
                    <a:pt x="318595" y="450358"/>
                  </a:cubicBezTo>
                  <a:cubicBezTo>
                    <a:pt x="299082" y="456365"/>
                    <a:pt x="278765" y="459340"/>
                    <a:pt x="258354" y="459181"/>
                  </a:cubicBezTo>
                  <a:cubicBezTo>
                    <a:pt x="230331" y="459598"/>
                    <a:pt x="202724" y="452358"/>
                    <a:pt x="178507" y="438247"/>
                  </a:cubicBezTo>
                  <a:cubicBezTo>
                    <a:pt x="154280" y="423597"/>
                    <a:pt x="134964" y="402060"/>
                    <a:pt x="123031" y="376373"/>
                  </a:cubicBezTo>
                  <a:cubicBezTo>
                    <a:pt x="111580" y="351728"/>
                    <a:pt x="105014" y="325093"/>
                    <a:pt x="103700" y="297949"/>
                  </a:cubicBezTo>
                  <a:lnTo>
                    <a:pt x="496140" y="297949"/>
                  </a:lnTo>
                  <a:cubicBezTo>
                    <a:pt x="496798" y="293115"/>
                    <a:pt x="497126" y="288249"/>
                    <a:pt x="497126" y="283371"/>
                  </a:cubicBezTo>
                  <a:lnTo>
                    <a:pt x="497126" y="269890"/>
                  </a:lnTo>
                  <a:cubicBezTo>
                    <a:pt x="497126" y="215892"/>
                    <a:pt x="486573" y="168651"/>
                    <a:pt x="465473" y="128167"/>
                  </a:cubicBezTo>
                  <a:cubicBezTo>
                    <a:pt x="445845" y="89301"/>
                    <a:pt x="415834" y="56632"/>
                    <a:pt x="378781" y="33796"/>
                  </a:cubicBezTo>
                  <a:close/>
                  <a:moveTo>
                    <a:pt x="142746" y="134525"/>
                  </a:moveTo>
                  <a:cubicBezTo>
                    <a:pt x="155112" y="118566"/>
                    <a:pt x="171366" y="106054"/>
                    <a:pt x="189953" y="98190"/>
                  </a:cubicBezTo>
                  <a:cubicBezTo>
                    <a:pt x="209663" y="90013"/>
                    <a:pt x="230829" y="85930"/>
                    <a:pt x="252166" y="86188"/>
                  </a:cubicBezTo>
                  <a:cubicBezTo>
                    <a:pt x="291399" y="85179"/>
                    <a:pt x="328983" y="101977"/>
                    <a:pt x="354410" y="131894"/>
                  </a:cubicBezTo>
                  <a:cubicBezTo>
                    <a:pt x="373430" y="153815"/>
                    <a:pt x="385665" y="183941"/>
                    <a:pt x="391103" y="222265"/>
                  </a:cubicBezTo>
                  <a:lnTo>
                    <a:pt x="106712" y="222265"/>
                  </a:lnTo>
                  <a:cubicBezTo>
                    <a:pt x="108245" y="212620"/>
                    <a:pt x="110403" y="203078"/>
                    <a:pt x="113174" y="193713"/>
                  </a:cubicBezTo>
                  <a:cubicBezTo>
                    <a:pt x="119165" y="172273"/>
                    <a:pt x="129203" y="152182"/>
                    <a:pt x="142746" y="134525"/>
                  </a:cubicBez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34" name="Forma libre 33">
              <a:extLst>
                <a:ext uri="{FF2B5EF4-FFF2-40B4-BE49-F238E27FC236}">
                  <a16:creationId xmlns:a16="http://schemas.microsoft.com/office/drawing/2014/main" id="{047C9A49-3E5A-A143-8AF9-8869E140E7E1}"/>
                </a:ext>
              </a:extLst>
            </p:cNvPr>
            <p:cNvSpPr/>
            <p:nvPr/>
          </p:nvSpPr>
          <p:spPr>
            <a:xfrm>
              <a:off x="6265080" y="6490878"/>
              <a:ext cx="534598" cy="549349"/>
            </a:xfrm>
            <a:custGeom>
              <a:avLst/>
              <a:gdLst>
                <a:gd name="connsiteX0" fmla="*/ 404672 w 534598"/>
                <a:gd name="connsiteY0" fmla="*/ 34303 h 549349"/>
                <a:gd name="connsiteX1" fmla="*/ 266721 w 534598"/>
                <a:gd name="connsiteY1" fmla="*/ 51 h 549349"/>
                <a:gd name="connsiteX2" fmla="*/ 160862 w 534598"/>
                <a:gd name="connsiteY2" fmla="*/ 19780 h 549349"/>
                <a:gd name="connsiteX3" fmla="*/ 75813 w 534598"/>
                <a:gd name="connsiteY3" fmla="*/ 76393 h 549349"/>
                <a:gd name="connsiteX4" fmla="*/ 19734 w 534598"/>
                <a:gd name="connsiteY4" fmla="*/ 163585 h 549349"/>
                <a:gd name="connsiteX5" fmla="*/ 19 w 534598"/>
                <a:gd name="connsiteY5" fmla="*/ 274179 h 549349"/>
                <a:gd name="connsiteX6" fmla="*/ 34794 w 534598"/>
                <a:gd name="connsiteY6" fmla="*/ 417491 h 549349"/>
                <a:gd name="connsiteX7" fmla="*/ 130248 w 534598"/>
                <a:gd name="connsiteY7" fmla="*/ 514548 h 549349"/>
                <a:gd name="connsiteX8" fmla="*/ 373566 w 534598"/>
                <a:gd name="connsiteY8" fmla="*/ 529126 h 549349"/>
                <a:gd name="connsiteX9" fmla="*/ 458834 w 534598"/>
                <a:gd name="connsiteY9" fmla="*/ 472513 h 549349"/>
                <a:gd name="connsiteX10" fmla="*/ 514858 w 534598"/>
                <a:gd name="connsiteY10" fmla="*/ 385814 h 549349"/>
                <a:gd name="connsiteX11" fmla="*/ 534574 w 534598"/>
                <a:gd name="connsiteY11" fmla="*/ 274179 h 549349"/>
                <a:gd name="connsiteX12" fmla="*/ 499798 w 534598"/>
                <a:gd name="connsiteY12" fmla="*/ 130374 h 549349"/>
                <a:gd name="connsiteX13" fmla="*/ 404672 w 534598"/>
                <a:gd name="connsiteY13" fmla="*/ 34303 h 549349"/>
                <a:gd name="connsiteX14" fmla="*/ 418199 w 534598"/>
                <a:gd name="connsiteY14" fmla="*/ 351014 h 549349"/>
                <a:gd name="connsiteX15" fmla="*/ 383917 w 534598"/>
                <a:gd name="connsiteY15" fmla="*/ 408667 h 549349"/>
                <a:gd name="connsiteX16" fmla="*/ 332055 w 534598"/>
                <a:gd name="connsiteY16" fmla="*/ 444454 h 549349"/>
                <a:gd name="connsiteX17" fmla="*/ 266721 w 534598"/>
                <a:gd name="connsiteY17" fmla="*/ 456949 h 549349"/>
                <a:gd name="connsiteX18" fmla="*/ 184191 w 534598"/>
                <a:gd name="connsiteY18" fmla="*/ 435028 h 549349"/>
                <a:gd name="connsiteX19" fmla="*/ 126086 w 534598"/>
                <a:gd name="connsiteY19" fmla="*/ 372168 h 549349"/>
                <a:gd name="connsiteX20" fmla="*/ 104838 w 534598"/>
                <a:gd name="connsiteY20" fmla="*/ 274069 h 549349"/>
                <a:gd name="connsiteX21" fmla="*/ 116776 w 534598"/>
                <a:gd name="connsiteY21" fmla="*/ 197344 h 549349"/>
                <a:gd name="connsiteX22" fmla="*/ 150511 w 534598"/>
                <a:gd name="connsiteY22" fmla="*/ 140239 h 549349"/>
                <a:gd name="connsiteX23" fmla="*/ 202373 w 534598"/>
                <a:gd name="connsiteY23" fmla="*/ 104397 h 549349"/>
                <a:gd name="connsiteX24" fmla="*/ 266721 w 534598"/>
                <a:gd name="connsiteY24" fmla="*/ 92450 h 549349"/>
                <a:gd name="connsiteX25" fmla="*/ 351277 w 534598"/>
                <a:gd name="connsiteY25" fmla="*/ 114372 h 549349"/>
                <a:gd name="connsiteX26" fmla="*/ 409546 w 534598"/>
                <a:gd name="connsiteY26" fmla="*/ 176574 h 549349"/>
                <a:gd name="connsiteX27" fmla="*/ 430850 w 534598"/>
                <a:gd name="connsiteY27" fmla="*/ 274179 h 549349"/>
                <a:gd name="connsiteX28" fmla="*/ 418199 w 534598"/>
                <a:gd name="connsiteY28" fmla="*/ 351014 h 54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4598" h="549349">
                  <a:moveTo>
                    <a:pt x="404672" y="34303"/>
                  </a:moveTo>
                  <a:cubicBezTo>
                    <a:pt x="362504" y="10935"/>
                    <a:pt x="314914" y="-881"/>
                    <a:pt x="266721" y="51"/>
                  </a:cubicBezTo>
                  <a:cubicBezTo>
                    <a:pt x="230489" y="-294"/>
                    <a:pt x="194542" y="6408"/>
                    <a:pt x="160862" y="19780"/>
                  </a:cubicBezTo>
                  <a:cubicBezTo>
                    <a:pt x="128896" y="32544"/>
                    <a:pt x="99931" y="51824"/>
                    <a:pt x="75813" y="76393"/>
                  </a:cubicBezTo>
                  <a:cubicBezTo>
                    <a:pt x="51344" y="101301"/>
                    <a:pt x="32253" y="130982"/>
                    <a:pt x="19734" y="163585"/>
                  </a:cubicBezTo>
                  <a:cubicBezTo>
                    <a:pt x="6284" y="198884"/>
                    <a:pt x="-403" y="236403"/>
                    <a:pt x="19" y="274179"/>
                  </a:cubicBezTo>
                  <a:cubicBezTo>
                    <a:pt x="19" y="328177"/>
                    <a:pt x="11612" y="375949"/>
                    <a:pt x="34794" y="417491"/>
                  </a:cubicBezTo>
                  <a:cubicBezTo>
                    <a:pt x="57018" y="458067"/>
                    <a:pt x="90062" y="491667"/>
                    <a:pt x="130248" y="514548"/>
                  </a:cubicBezTo>
                  <a:cubicBezTo>
                    <a:pt x="205215" y="555163"/>
                    <a:pt x="294295" y="560501"/>
                    <a:pt x="373566" y="529126"/>
                  </a:cubicBezTo>
                  <a:cubicBezTo>
                    <a:pt x="405444" y="516071"/>
                    <a:pt x="434426" y="496830"/>
                    <a:pt x="458834" y="472513"/>
                  </a:cubicBezTo>
                  <a:cubicBezTo>
                    <a:pt x="483341" y="447835"/>
                    <a:pt x="502421" y="418302"/>
                    <a:pt x="514858" y="385814"/>
                  </a:cubicBezTo>
                  <a:cubicBezTo>
                    <a:pt x="528374" y="350170"/>
                    <a:pt x="535061" y="312300"/>
                    <a:pt x="534574" y="274179"/>
                  </a:cubicBezTo>
                  <a:cubicBezTo>
                    <a:pt x="534574" y="219375"/>
                    <a:pt x="522980" y="171439"/>
                    <a:pt x="499798" y="130374"/>
                  </a:cubicBezTo>
                  <a:cubicBezTo>
                    <a:pt x="477586" y="90159"/>
                    <a:pt x="444656" y="56899"/>
                    <a:pt x="404672" y="34303"/>
                  </a:cubicBezTo>
                  <a:close/>
                  <a:moveTo>
                    <a:pt x="418199" y="351014"/>
                  </a:moveTo>
                  <a:cubicBezTo>
                    <a:pt x="410812" y="372365"/>
                    <a:pt x="399141" y="391985"/>
                    <a:pt x="383917" y="408667"/>
                  </a:cubicBezTo>
                  <a:cubicBezTo>
                    <a:pt x="369426" y="424220"/>
                    <a:pt x="351732" y="436431"/>
                    <a:pt x="332055" y="444454"/>
                  </a:cubicBezTo>
                  <a:cubicBezTo>
                    <a:pt x="311321" y="452916"/>
                    <a:pt x="289114" y="457163"/>
                    <a:pt x="266721" y="456949"/>
                  </a:cubicBezTo>
                  <a:cubicBezTo>
                    <a:pt x="237729" y="457300"/>
                    <a:pt x="209191" y="449721"/>
                    <a:pt x="184191" y="435028"/>
                  </a:cubicBezTo>
                  <a:cubicBezTo>
                    <a:pt x="159235" y="420044"/>
                    <a:pt x="139076" y="398233"/>
                    <a:pt x="126086" y="372168"/>
                  </a:cubicBezTo>
                  <a:cubicBezTo>
                    <a:pt x="111919" y="344804"/>
                    <a:pt x="104838" y="312103"/>
                    <a:pt x="104838" y="274069"/>
                  </a:cubicBezTo>
                  <a:cubicBezTo>
                    <a:pt x="104361" y="247994"/>
                    <a:pt x="108398" y="222039"/>
                    <a:pt x="116776" y="197344"/>
                  </a:cubicBezTo>
                  <a:cubicBezTo>
                    <a:pt x="124099" y="176245"/>
                    <a:pt x="135566" y="156828"/>
                    <a:pt x="150511" y="140239"/>
                  </a:cubicBezTo>
                  <a:cubicBezTo>
                    <a:pt x="164794" y="124439"/>
                    <a:pt x="182548" y="112168"/>
                    <a:pt x="202373" y="104397"/>
                  </a:cubicBezTo>
                  <a:cubicBezTo>
                    <a:pt x="222866" y="96358"/>
                    <a:pt x="244706" y="92302"/>
                    <a:pt x="266721" y="92450"/>
                  </a:cubicBezTo>
                  <a:cubicBezTo>
                    <a:pt x="296370" y="91929"/>
                    <a:pt x="325604" y="99509"/>
                    <a:pt x="351277" y="114372"/>
                  </a:cubicBezTo>
                  <a:cubicBezTo>
                    <a:pt x="376184" y="129179"/>
                    <a:pt x="396387" y="150750"/>
                    <a:pt x="409546" y="176574"/>
                  </a:cubicBezTo>
                  <a:cubicBezTo>
                    <a:pt x="423731" y="203537"/>
                    <a:pt x="430850" y="236145"/>
                    <a:pt x="430850" y="274179"/>
                  </a:cubicBezTo>
                  <a:cubicBezTo>
                    <a:pt x="431167" y="300337"/>
                    <a:pt x="426885" y="326341"/>
                    <a:pt x="418199" y="351014"/>
                  </a:cubicBez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35" name="Forma libre 34">
              <a:extLst>
                <a:ext uri="{FF2B5EF4-FFF2-40B4-BE49-F238E27FC236}">
                  <a16:creationId xmlns:a16="http://schemas.microsoft.com/office/drawing/2014/main" id="{7D9E4AB2-DDA9-CF83-13FF-D828EFD31BE1}"/>
                </a:ext>
              </a:extLst>
            </p:cNvPr>
            <p:cNvSpPr/>
            <p:nvPr/>
          </p:nvSpPr>
          <p:spPr>
            <a:xfrm>
              <a:off x="6843544" y="6490893"/>
              <a:ext cx="497071" cy="549387"/>
            </a:xfrm>
            <a:custGeom>
              <a:avLst/>
              <a:gdLst>
                <a:gd name="connsiteX0" fmla="*/ 378726 w 497071"/>
                <a:gd name="connsiteY0" fmla="*/ 33796 h 549387"/>
                <a:gd name="connsiteX1" fmla="*/ 253206 w 497071"/>
                <a:gd name="connsiteY1" fmla="*/ 36 h 549387"/>
                <a:gd name="connsiteX2" fmla="*/ 150961 w 497071"/>
                <a:gd name="connsiteY2" fmla="*/ 19218 h 549387"/>
                <a:gd name="connsiteX3" fmla="*/ 70622 w 497071"/>
                <a:gd name="connsiteY3" fmla="*/ 74953 h 549387"/>
                <a:gd name="connsiteX4" fmla="*/ 18212 w 497071"/>
                <a:gd name="connsiteY4" fmla="*/ 161652 h 549387"/>
                <a:gd name="connsiteX5" fmla="*/ 30 w 497071"/>
                <a:gd name="connsiteY5" fmla="*/ 274329 h 549387"/>
                <a:gd name="connsiteX6" fmla="*/ 33272 w 497071"/>
                <a:gd name="connsiteY6" fmla="*/ 418133 h 549387"/>
                <a:gd name="connsiteX7" fmla="*/ 124565 w 497071"/>
                <a:gd name="connsiteY7" fmla="*/ 514698 h 549387"/>
                <a:gd name="connsiteX8" fmla="*/ 258244 w 497071"/>
                <a:gd name="connsiteY8" fmla="*/ 549333 h 549387"/>
                <a:gd name="connsiteX9" fmla="*/ 347017 w 497071"/>
                <a:gd name="connsiteY9" fmla="*/ 536345 h 549387"/>
                <a:gd name="connsiteX10" fmla="*/ 425878 w 497071"/>
                <a:gd name="connsiteY10" fmla="*/ 493763 h 549387"/>
                <a:gd name="connsiteX11" fmla="*/ 487597 w 497071"/>
                <a:gd name="connsiteY11" fmla="*/ 417476 h 549387"/>
                <a:gd name="connsiteX12" fmla="*/ 408737 w 497071"/>
                <a:gd name="connsiteY12" fmla="*/ 368646 h 549387"/>
                <a:gd name="connsiteX13" fmla="*/ 369306 w 497071"/>
                <a:gd name="connsiteY13" fmla="*/ 421093 h 549387"/>
                <a:gd name="connsiteX14" fmla="*/ 318430 w 497071"/>
                <a:gd name="connsiteY14" fmla="*/ 450194 h 549387"/>
                <a:gd name="connsiteX15" fmla="*/ 258189 w 497071"/>
                <a:gd name="connsiteY15" fmla="*/ 459017 h 549387"/>
                <a:gd name="connsiteX16" fmla="*/ 178289 w 497071"/>
                <a:gd name="connsiteY16" fmla="*/ 438247 h 549387"/>
                <a:gd name="connsiteX17" fmla="*/ 123031 w 497071"/>
                <a:gd name="connsiteY17" fmla="*/ 376373 h 549387"/>
                <a:gd name="connsiteX18" fmla="*/ 103700 w 497071"/>
                <a:gd name="connsiteY18" fmla="*/ 297949 h 549387"/>
                <a:gd name="connsiteX19" fmla="*/ 496031 w 497071"/>
                <a:gd name="connsiteY19" fmla="*/ 297949 h 549387"/>
                <a:gd name="connsiteX20" fmla="*/ 497071 w 497071"/>
                <a:gd name="connsiteY20" fmla="*/ 283371 h 549387"/>
                <a:gd name="connsiteX21" fmla="*/ 497071 w 497071"/>
                <a:gd name="connsiteY21" fmla="*/ 269890 h 549387"/>
                <a:gd name="connsiteX22" fmla="*/ 465418 w 497071"/>
                <a:gd name="connsiteY22" fmla="*/ 128167 h 549387"/>
                <a:gd name="connsiteX23" fmla="*/ 378726 w 497071"/>
                <a:gd name="connsiteY23" fmla="*/ 33796 h 549387"/>
                <a:gd name="connsiteX24" fmla="*/ 142692 w 497071"/>
                <a:gd name="connsiteY24" fmla="*/ 134525 h 549387"/>
                <a:gd name="connsiteX25" fmla="*/ 189844 w 497071"/>
                <a:gd name="connsiteY25" fmla="*/ 98190 h 549387"/>
                <a:gd name="connsiteX26" fmla="*/ 252166 w 497071"/>
                <a:gd name="connsiteY26" fmla="*/ 86188 h 549387"/>
                <a:gd name="connsiteX27" fmla="*/ 354356 w 497071"/>
                <a:gd name="connsiteY27" fmla="*/ 131894 h 549387"/>
                <a:gd name="connsiteX28" fmla="*/ 390993 w 497071"/>
                <a:gd name="connsiteY28" fmla="*/ 222265 h 549387"/>
                <a:gd name="connsiteX29" fmla="*/ 106712 w 497071"/>
                <a:gd name="connsiteY29" fmla="*/ 222265 h 549387"/>
                <a:gd name="connsiteX30" fmla="*/ 113174 w 497071"/>
                <a:gd name="connsiteY30" fmla="*/ 193713 h 549387"/>
                <a:gd name="connsiteX31" fmla="*/ 142746 w 497071"/>
                <a:gd name="connsiteY31" fmla="*/ 134525 h 549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97071" h="549387">
                  <a:moveTo>
                    <a:pt x="378726" y="33796"/>
                  </a:moveTo>
                  <a:cubicBezTo>
                    <a:pt x="340889" y="10959"/>
                    <a:pt x="297384" y="-742"/>
                    <a:pt x="253206" y="36"/>
                  </a:cubicBezTo>
                  <a:cubicBezTo>
                    <a:pt x="218190" y="-402"/>
                    <a:pt x="183436" y="6120"/>
                    <a:pt x="150961" y="19218"/>
                  </a:cubicBezTo>
                  <a:cubicBezTo>
                    <a:pt x="120529" y="31866"/>
                    <a:pt x="93135" y="50872"/>
                    <a:pt x="70622" y="74953"/>
                  </a:cubicBezTo>
                  <a:cubicBezTo>
                    <a:pt x="47319" y="99894"/>
                    <a:pt x="29466" y="129422"/>
                    <a:pt x="18212" y="161652"/>
                  </a:cubicBezTo>
                  <a:cubicBezTo>
                    <a:pt x="5666" y="197872"/>
                    <a:pt x="-490" y="235999"/>
                    <a:pt x="30" y="274329"/>
                  </a:cubicBezTo>
                  <a:cubicBezTo>
                    <a:pt x="30" y="329132"/>
                    <a:pt x="11109" y="377069"/>
                    <a:pt x="33272" y="418133"/>
                  </a:cubicBezTo>
                  <a:cubicBezTo>
                    <a:pt x="54231" y="458124"/>
                    <a:pt x="85824" y="491543"/>
                    <a:pt x="124565" y="514698"/>
                  </a:cubicBezTo>
                  <a:cubicBezTo>
                    <a:pt x="165096" y="538318"/>
                    <a:pt x="211350" y="550304"/>
                    <a:pt x="258244" y="549333"/>
                  </a:cubicBezTo>
                  <a:cubicBezTo>
                    <a:pt x="288310" y="549388"/>
                    <a:pt x="318222" y="545009"/>
                    <a:pt x="347017" y="536345"/>
                  </a:cubicBezTo>
                  <a:cubicBezTo>
                    <a:pt x="375894" y="527587"/>
                    <a:pt x="402713" y="513108"/>
                    <a:pt x="425878" y="493763"/>
                  </a:cubicBezTo>
                  <a:cubicBezTo>
                    <a:pt x="451031" y="472411"/>
                    <a:pt x="471962" y="446538"/>
                    <a:pt x="487597" y="417476"/>
                  </a:cubicBezTo>
                  <a:lnTo>
                    <a:pt x="408737" y="368646"/>
                  </a:lnTo>
                  <a:cubicBezTo>
                    <a:pt x="398928" y="388403"/>
                    <a:pt x="385560" y="406186"/>
                    <a:pt x="369306" y="421093"/>
                  </a:cubicBezTo>
                  <a:cubicBezTo>
                    <a:pt x="354580" y="434268"/>
                    <a:pt x="337247" y="444182"/>
                    <a:pt x="318430" y="450194"/>
                  </a:cubicBezTo>
                  <a:cubicBezTo>
                    <a:pt x="298918" y="456195"/>
                    <a:pt x="278600" y="459171"/>
                    <a:pt x="258189" y="459017"/>
                  </a:cubicBezTo>
                  <a:cubicBezTo>
                    <a:pt x="230167" y="459472"/>
                    <a:pt x="202549" y="452293"/>
                    <a:pt x="178289" y="438247"/>
                  </a:cubicBezTo>
                  <a:cubicBezTo>
                    <a:pt x="154143" y="423565"/>
                    <a:pt x="134910" y="402027"/>
                    <a:pt x="123031" y="376373"/>
                  </a:cubicBezTo>
                  <a:cubicBezTo>
                    <a:pt x="111553" y="351739"/>
                    <a:pt x="104986" y="325099"/>
                    <a:pt x="103700" y="297949"/>
                  </a:cubicBezTo>
                  <a:lnTo>
                    <a:pt x="496031" y="297949"/>
                  </a:lnTo>
                  <a:cubicBezTo>
                    <a:pt x="496732" y="293121"/>
                    <a:pt x="497082" y="288249"/>
                    <a:pt x="497071" y="283371"/>
                  </a:cubicBezTo>
                  <a:lnTo>
                    <a:pt x="497071" y="269890"/>
                  </a:lnTo>
                  <a:cubicBezTo>
                    <a:pt x="497071" y="215892"/>
                    <a:pt x="486518" y="168651"/>
                    <a:pt x="465418" y="128167"/>
                  </a:cubicBezTo>
                  <a:cubicBezTo>
                    <a:pt x="445790" y="89301"/>
                    <a:pt x="415779" y="56632"/>
                    <a:pt x="378726" y="33796"/>
                  </a:cubicBezTo>
                  <a:close/>
                  <a:moveTo>
                    <a:pt x="142692" y="134525"/>
                  </a:moveTo>
                  <a:cubicBezTo>
                    <a:pt x="155046" y="118577"/>
                    <a:pt x="171284" y="106071"/>
                    <a:pt x="189844" y="98190"/>
                  </a:cubicBezTo>
                  <a:cubicBezTo>
                    <a:pt x="209592" y="90013"/>
                    <a:pt x="230796" y="85930"/>
                    <a:pt x="252166" y="86188"/>
                  </a:cubicBezTo>
                  <a:cubicBezTo>
                    <a:pt x="291377" y="85201"/>
                    <a:pt x="328934" y="101999"/>
                    <a:pt x="354356" y="131894"/>
                  </a:cubicBezTo>
                  <a:cubicBezTo>
                    <a:pt x="373414" y="153815"/>
                    <a:pt x="385626" y="183941"/>
                    <a:pt x="390993" y="222265"/>
                  </a:cubicBezTo>
                  <a:lnTo>
                    <a:pt x="106712" y="222265"/>
                  </a:lnTo>
                  <a:cubicBezTo>
                    <a:pt x="108245" y="212620"/>
                    <a:pt x="110403" y="203078"/>
                    <a:pt x="113174" y="193713"/>
                  </a:cubicBezTo>
                  <a:cubicBezTo>
                    <a:pt x="119165" y="172273"/>
                    <a:pt x="129203" y="152182"/>
                    <a:pt x="142746" y="134525"/>
                  </a:cubicBez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36" name="Forma libre 35">
              <a:extLst>
                <a:ext uri="{FF2B5EF4-FFF2-40B4-BE49-F238E27FC236}">
                  <a16:creationId xmlns:a16="http://schemas.microsoft.com/office/drawing/2014/main" id="{D6237847-1EF3-6429-DBF8-90A0DE0F8825}"/>
                </a:ext>
              </a:extLst>
            </p:cNvPr>
            <p:cNvSpPr/>
            <p:nvPr/>
          </p:nvSpPr>
          <p:spPr>
            <a:xfrm>
              <a:off x="7406004" y="6490886"/>
              <a:ext cx="452469" cy="538160"/>
            </a:xfrm>
            <a:custGeom>
              <a:avLst/>
              <a:gdLst>
                <a:gd name="connsiteX0" fmla="*/ 357994 w 452469"/>
                <a:gd name="connsiteY0" fmla="*/ 24979 h 538160"/>
                <a:gd name="connsiteX1" fmla="*/ 257337 w 452469"/>
                <a:gd name="connsiteY1" fmla="*/ 43 h 538160"/>
                <a:gd name="connsiteX2" fmla="*/ 156133 w 452469"/>
                <a:gd name="connsiteY2" fmla="*/ 28596 h 538160"/>
                <a:gd name="connsiteX3" fmla="*/ 101697 w 452469"/>
                <a:gd name="connsiteY3" fmla="*/ 88442 h 538160"/>
                <a:gd name="connsiteX4" fmla="*/ 101697 w 452469"/>
                <a:gd name="connsiteY4" fmla="*/ 10401 h 538160"/>
                <a:gd name="connsiteX5" fmla="*/ 0 w 452469"/>
                <a:gd name="connsiteY5" fmla="*/ 10401 h 538160"/>
                <a:gd name="connsiteX6" fmla="*/ 0 w 452469"/>
                <a:gd name="connsiteY6" fmla="*/ 537941 h 538160"/>
                <a:gd name="connsiteX7" fmla="*/ 101697 w 452469"/>
                <a:gd name="connsiteY7" fmla="*/ 537941 h 538160"/>
                <a:gd name="connsiteX8" fmla="*/ 101697 w 452469"/>
                <a:gd name="connsiteY8" fmla="*/ 225560 h 538160"/>
                <a:gd name="connsiteX9" fmla="*/ 138554 w 452469"/>
                <a:gd name="connsiteY9" fmla="*/ 126421 h 538160"/>
                <a:gd name="connsiteX10" fmla="*/ 233460 w 452469"/>
                <a:gd name="connsiteY10" fmla="*/ 90579 h 538160"/>
                <a:gd name="connsiteX11" fmla="*/ 317524 w 452469"/>
                <a:gd name="connsiteY11" fmla="*/ 125873 h 538160"/>
                <a:gd name="connsiteX12" fmla="*/ 349670 w 452469"/>
                <a:gd name="connsiteY12" fmla="*/ 221450 h 538160"/>
                <a:gd name="connsiteX13" fmla="*/ 349670 w 452469"/>
                <a:gd name="connsiteY13" fmla="*/ 538160 h 538160"/>
                <a:gd name="connsiteX14" fmla="*/ 452408 w 452469"/>
                <a:gd name="connsiteY14" fmla="*/ 538160 h 538160"/>
                <a:gd name="connsiteX15" fmla="*/ 452408 w 452469"/>
                <a:gd name="connsiteY15" fmla="*/ 204571 h 538160"/>
                <a:gd name="connsiteX16" fmla="*/ 426998 w 452469"/>
                <a:gd name="connsiteY16" fmla="*/ 96059 h 538160"/>
                <a:gd name="connsiteX17" fmla="*/ 357994 w 452469"/>
                <a:gd name="connsiteY17" fmla="*/ 24979 h 53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469" h="538160">
                  <a:moveTo>
                    <a:pt x="357994" y="24979"/>
                  </a:moveTo>
                  <a:cubicBezTo>
                    <a:pt x="327233" y="7913"/>
                    <a:pt x="292502" y="-691"/>
                    <a:pt x="257337" y="43"/>
                  </a:cubicBezTo>
                  <a:cubicBezTo>
                    <a:pt x="221604" y="-44"/>
                    <a:pt x="186555" y="9842"/>
                    <a:pt x="156133" y="28596"/>
                  </a:cubicBezTo>
                  <a:cubicBezTo>
                    <a:pt x="132837" y="43163"/>
                    <a:pt x="114003" y="63868"/>
                    <a:pt x="101697" y="88442"/>
                  </a:cubicBezTo>
                  <a:lnTo>
                    <a:pt x="101697" y="10401"/>
                  </a:lnTo>
                  <a:lnTo>
                    <a:pt x="0" y="10401"/>
                  </a:lnTo>
                  <a:lnTo>
                    <a:pt x="0" y="537941"/>
                  </a:lnTo>
                  <a:lnTo>
                    <a:pt x="101697" y="537941"/>
                  </a:lnTo>
                  <a:lnTo>
                    <a:pt x="101697" y="225560"/>
                  </a:lnTo>
                  <a:cubicBezTo>
                    <a:pt x="101697" y="183362"/>
                    <a:pt x="113981" y="150315"/>
                    <a:pt x="138554" y="126421"/>
                  </a:cubicBezTo>
                  <a:cubicBezTo>
                    <a:pt x="163126" y="102526"/>
                    <a:pt x="194758" y="90579"/>
                    <a:pt x="233460" y="90579"/>
                  </a:cubicBezTo>
                  <a:cubicBezTo>
                    <a:pt x="268071" y="90579"/>
                    <a:pt x="296094" y="102345"/>
                    <a:pt x="317524" y="125873"/>
                  </a:cubicBezTo>
                  <a:cubicBezTo>
                    <a:pt x="338953" y="149400"/>
                    <a:pt x="349670" y="181263"/>
                    <a:pt x="349670" y="221450"/>
                  </a:cubicBezTo>
                  <a:lnTo>
                    <a:pt x="349670" y="538160"/>
                  </a:lnTo>
                  <a:lnTo>
                    <a:pt x="452408" y="538160"/>
                  </a:lnTo>
                  <a:lnTo>
                    <a:pt x="452408" y="204571"/>
                  </a:lnTo>
                  <a:cubicBezTo>
                    <a:pt x="453295" y="166827"/>
                    <a:pt x="444549" y="129479"/>
                    <a:pt x="426998" y="96059"/>
                  </a:cubicBezTo>
                  <a:cubicBezTo>
                    <a:pt x="411094" y="66372"/>
                    <a:pt x="387189" y="41743"/>
                    <a:pt x="357994" y="24979"/>
                  </a:cubicBez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37" name="Forma libre 36">
              <a:extLst>
                <a:ext uri="{FF2B5EF4-FFF2-40B4-BE49-F238E27FC236}">
                  <a16:creationId xmlns:a16="http://schemas.microsoft.com/office/drawing/2014/main" id="{DA215A78-A45C-846E-D9EA-9BF4E64CD47F}"/>
                </a:ext>
              </a:extLst>
            </p:cNvPr>
            <p:cNvSpPr/>
            <p:nvPr/>
          </p:nvSpPr>
          <p:spPr>
            <a:xfrm>
              <a:off x="7923877" y="6490894"/>
              <a:ext cx="496855" cy="549548"/>
            </a:xfrm>
            <a:custGeom>
              <a:avLst/>
              <a:gdLst>
                <a:gd name="connsiteX0" fmla="*/ 378674 w 496855"/>
                <a:gd name="connsiteY0" fmla="*/ 33794 h 549548"/>
                <a:gd name="connsiteX1" fmla="*/ 253100 w 496855"/>
                <a:gd name="connsiteY1" fmla="*/ 35 h 549548"/>
                <a:gd name="connsiteX2" fmla="*/ 150854 w 496855"/>
                <a:gd name="connsiteY2" fmla="*/ 19216 h 549548"/>
                <a:gd name="connsiteX3" fmla="*/ 70570 w 496855"/>
                <a:gd name="connsiteY3" fmla="*/ 74952 h 549548"/>
                <a:gd name="connsiteX4" fmla="*/ 18215 w 496855"/>
                <a:gd name="connsiteY4" fmla="*/ 161651 h 549548"/>
                <a:gd name="connsiteX5" fmla="*/ 34 w 496855"/>
                <a:gd name="connsiteY5" fmla="*/ 274327 h 549548"/>
                <a:gd name="connsiteX6" fmla="*/ 33221 w 496855"/>
                <a:gd name="connsiteY6" fmla="*/ 418132 h 549548"/>
                <a:gd name="connsiteX7" fmla="*/ 124513 w 496855"/>
                <a:gd name="connsiteY7" fmla="*/ 514696 h 549548"/>
                <a:gd name="connsiteX8" fmla="*/ 258412 w 496855"/>
                <a:gd name="connsiteY8" fmla="*/ 549496 h 549548"/>
                <a:gd name="connsiteX9" fmla="*/ 347130 w 496855"/>
                <a:gd name="connsiteY9" fmla="*/ 536508 h 549548"/>
                <a:gd name="connsiteX10" fmla="*/ 425991 w 496855"/>
                <a:gd name="connsiteY10" fmla="*/ 493926 h 549548"/>
                <a:gd name="connsiteX11" fmla="*/ 487710 w 496855"/>
                <a:gd name="connsiteY11" fmla="*/ 417639 h 549548"/>
                <a:gd name="connsiteX12" fmla="*/ 408849 w 496855"/>
                <a:gd name="connsiteY12" fmla="*/ 368809 h 549548"/>
                <a:gd name="connsiteX13" fmla="*/ 369419 w 496855"/>
                <a:gd name="connsiteY13" fmla="*/ 421256 h 549548"/>
                <a:gd name="connsiteX14" fmla="*/ 318598 w 496855"/>
                <a:gd name="connsiteY14" fmla="*/ 450357 h 549548"/>
                <a:gd name="connsiteX15" fmla="*/ 258357 w 496855"/>
                <a:gd name="connsiteY15" fmla="*/ 459180 h 549548"/>
                <a:gd name="connsiteX16" fmla="*/ 178456 w 496855"/>
                <a:gd name="connsiteY16" fmla="*/ 438409 h 549548"/>
                <a:gd name="connsiteX17" fmla="*/ 122870 w 496855"/>
                <a:gd name="connsiteY17" fmla="*/ 376372 h 549548"/>
                <a:gd name="connsiteX18" fmla="*/ 103429 w 496855"/>
                <a:gd name="connsiteY18" fmla="*/ 298057 h 549548"/>
                <a:gd name="connsiteX19" fmla="*/ 495815 w 496855"/>
                <a:gd name="connsiteY19" fmla="*/ 298057 h 549548"/>
                <a:gd name="connsiteX20" fmla="*/ 496856 w 496855"/>
                <a:gd name="connsiteY20" fmla="*/ 283479 h 549548"/>
                <a:gd name="connsiteX21" fmla="*/ 496856 w 496855"/>
                <a:gd name="connsiteY21" fmla="*/ 269998 h 549548"/>
                <a:gd name="connsiteX22" fmla="*/ 465202 w 496855"/>
                <a:gd name="connsiteY22" fmla="*/ 128276 h 549548"/>
                <a:gd name="connsiteX23" fmla="*/ 378674 w 496855"/>
                <a:gd name="connsiteY23" fmla="*/ 33794 h 549548"/>
                <a:gd name="connsiteX24" fmla="*/ 142585 w 496855"/>
                <a:gd name="connsiteY24" fmla="*/ 134523 h 549548"/>
                <a:gd name="connsiteX25" fmla="*/ 189792 w 496855"/>
                <a:gd name="connsiteY25" fmla="*/ 98188 h 549548"/>
                <a:gd name="connsiteX26" fmla="*/ 252059 w 496855"/>
                <a:gd name="connsiteY26" fmla="*/ 86186 h 549548"/>
                <a:gd name="connsiteX27" fmla="*/ 354249 w 496855"/>
                <a:gd name="connsiteY27" fmla="*/ 131893 h 549548"/>
                <a:gd name="connsiteX28" fmla="*/ 390941 w 496855"/>
                <a:gd name="connsiteY28" fmla="*/ 222264 h 549548"/>
                <a:gd name="connsiteX29" fmla="*/ 106550 w 496855"/>
                <a:gd name="connsiteY29" fmla="*/ 222264 h 549548"/>
                <a:gd name="connsiteX30" fmla="*/ 113012 w 496855"/>
                <a:gd name="connsiteY30" fmla="*/ 193711 h 549548"/>
                <a:gd name="connsiteX31" fmla="*/ 142585 w 496855"/>
                <a:gd name="connsiteY31" fmla="*/ 134523 h 54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96855" h="549548">
                  <a:moveTo>
                    <a:pt x="378674" y="33794"/>
                  </a:moveTo>
                  <a:cubicBezTo>
                    <a:pt x="340810" y="10968"/>
                    <a:pt x="297294" y="-727"/>
                    <a:pt x="253100" y="35"/>
                  </a:cubicBezTo>
                  <a:cubicBezTo>
                    <a:pt x="218089" y="-398"/>
                    <a:pt x="183335" y="6124"/>
                    <a:pt x="150854" y="19216"/>
                  </a:cubicBezTo>
                  <a:cubicBezTo>
                    <a:pt x="120439" y="31876"/>
                    <a:pt x="93067" y="50876"/>
                    <a:pt x="70570" y="74952"/>
                  </a:cubicBezTo>
                  <a:cubicBezTo>
                    <a:pt x="47301" y="99909"/>
                    <a:pt x="29475" y="129432"/>
                    <a:pt x="18215" y="161651"/>
                  </a:cubicBezTo>
                  <a:cubicBezTo>
                    <a:pt x="5636" y="197860"/>
                    <a:pt x="-514" y="235998"/>
                    <a:pt x="34" y="274327"/>
                  </a:cubicBezTo>
                  <a:cubicBezTo>
                    <a:pt x="34" y="329131"/>
                    <a:pt x="11096" y="377068"/>
                    <a:pt x="33221" y="418132"/>
                  </a:cubicBezTo>
                  <a:cubicBezTo>
                    <a:pt x="54196" y="458111"/>
                    <a:pt x="85784" y="491525"/>
                    <a:pt x="124513" y="514696"/>
                  </a:cubicBezTo>
                  <a:cubicBezTo>
                    <a:pt x="165093" y="538404"/>
                    <a:pt x="211429" y="550445"/>
                    <a:pt x="258412" y="549496"/>
                  </a:cubicBezTo>
                  <a:cubicBezTo>
                    <a:pt x="288461" y="549546"/>
                    <a:pt x="318357" y="545172"/>
                    <a:pt x="347130" y="536508"/>
                  </a:cubicBezTo>
                  <a:cubicBezTo>
                    <a:pt x="376012" y="527778"/>
                    <a:pt x="402825" y="513293"/>
                    <a:pt x="425991" y="493926"/>
                  </a:cubicBezTo>
                  <a:cubicBezTo>
                    <a:pt x="451127" y="472574"/>
                    <a:pt x="472102" y="446701"/>
                    <a:pt x="487710" y="417639"/>
                  </a:cubicBezTo>
                  <a:lnTo>
                    <a:pt x="408849" y="368809"/>
                  </a:lnTo>
                  <a:cubicBezTo>
                    <a:pt x="399101" y="388593"/>
                    <a:pt x="385706" y="406377"/>
                    <a:pt x="369419" y="421256"/>
                  </a:cubicBezTo>
                  <a:cubicBezTo>
                    <a:pt x="354726" y="434442"/>
                    <a:pt x="337404" y="444361"/>
                    <a:pt x="318598" y="450357"/>
                  </a:cubicBezTo>
                  <a:cubicBezTo>
                    <a:pt x="299085" y="456352"/>
                    <a:pt x="278768" y="459328"/>
                    <a:pt x="258357" y="459180"/>
                  </a:cubicBezTo>
                  <a:cubicBezTo>
                    <a:pt x="230334" y="459651"/>
                    <a:pt x="202711" y="452472"/>
                    <a:pt x="178456" y="438409"/>
                  </a:cubicBezTo>
                  <a:cubicBezTo>
                    <a:pt x="154162" y="423733"/>
                    <a:pt x="134808" y="402129"/>
                    <a:pt x="122870" y="376372"/>
                  </a:cubicBezTo>
                  <a:cubicBezTo>
                    <a:pt x="111391" y="351770"/>
                    <a:pt x="104792" y="325174"/>
                    <a:pt x="103429" y="298057"/>
                  </a:cubicBezTo>
                  <a:lnTo>
                    <a:pt x="495815" y="298057"/>
                  </a:lnTo>
                  <a:cubicBezTo>
                    <a:pt x="496472" y="293229"/>
                    <a:pt x="496856" y="288357"/>
                    <a:pt x="496856" y="283479"/>
                  </a:cubicBezTo>
                  <a:lnTo>
                    <a:pt x="496856" y="269998"/>
                  </a:lnTo>
                  <a:cubicBezTo>
                    <a:pt x="496856" y="216000"/>
                    <a:pt x="486286" y="168759"/>
                    <a:pt x="465202" y="128276"/>
                  </a:cubicBezTo>
                  <a:cubicBezTo>
                    <a:pt x="445596" y="89409"/>
                    <a:pt x="415640" y="56713"/>
                    <a:pt x="378674" y="33794"/>
                  </a:cubicBezTo>
                  <a:close/>
                  <a:moveTo>
                    <a:pt x="142585" y="134523"/>
                  </a:moveTo>
                  <a:cubicBezTo>
                    <a:pt x="154951" y="118564"/>
                    <a:pt x="171205" y="106053"/>
                    <a:pt x="189792" y="98188"/>
                  </a:cubicBezTo>
                  <a:cubicBezTo>
                    <a:pt x="209518" y="90006"/>
                    <a:pt x="230707" y="85923"/>
                    <a:pt x="252059" y="86186"/>
                  </a:cubicBezTo>
                  <a:cubicBezTo>
                    <a:pt x="291276" y="85183"/>
                    <a:pt x="328838" y="101986"/>
                    <a:pt x="354249" y="131893"/>
                  </a:cubicBezTo>
                  <a:cubicBezTo>
                    <a:pt x="373307" y="153814"/>
                    <a:pt x="385536" y="183940"/>
                    <a:pt x="390941" y="222264"/>
                  </a:cubicBezTo>
                  <a:lnTo>
                    <a:pt x="106550" y="222264"/>
                  </a:lnTo>
                  <a:cubicBezTo>
                    <a:pt x="108083" y="212618"/>
                    <a:pt x="110241" y="203077"/>
                    <a:pt x="113012" y="193711"/>
                  </a:cubicBezTo>
                  <a:cubicBezTo>
                    <a:pt x="119004" y="172272"/>
                    <a:pt x="129042" y="152181"/>
                    <a:pt x="142585" y="134523"/>
                  </a:cubicBez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38" name="Forma libre 37">
              <a:extLst>
                <a:ext uri="{FF2B5EF4-FFF2-40B4-BE49-F238E27FC236}">
                  <a16:creationId xmlns:a16="http://schemas.microsoft.com/office/drawing/2014/main" id="{C51341B7-96C9-9439-F235-954440740606}"/>
                </a:ext>
              </a:extLst>
            </p:cNvPr>
            <p:cNvSpPr/>
            <p:nvPr/>
          </p:nvSpPr>
          <p:spPr>
            <a:xfrm>
              <a:off x="8486176" y="6490912"/>
              <a:ext cx="274971" cy="537914"/>
            </a:xfrm>
            <a:custGeom>
              <a:avLst/>
              <a:gdLst>
                <a:gd name="connsiteX0" fmla="*/ 161335 w 274971"/>
                <a:gd name="connsiteY0" fmla="*/ 23911 h 537914"/>
                <a:gd name="connsiteX1" fmla="*/ 101697 w 274971"/>
                <a:gd name="connsiteY1" fmla="*/ 96581 h 537914"/>
                <a:gd name="connsiteX2" fmla="*/ 101697 w 274971"/>
                <a:gd name="connsiteY2" fmla="*/ 10375 h 537914"/>
                <a:gd name="connsiteX3" fmla="*/ 0 w 274971"/>
                <a:gd name="connsiteY3" fmla="*/ 10375 h 537914"/>
                <a:gd name="connsiteX4" fmla="*/ 0 w 274971"/>
                <a:gd name="connsiteY4" fmla="*/ 537915 h 537914"/>
                <a:gd name="connsiteX5" fmla="*/ 101697 w 274971"/>
                <a:gd name="connsiteY5" fmla="*/ 537915 h 537914"/>
                <a:gd name="connsiteX6" fmla="*/ 101697 w 274971"/>
                <a:gd name="connsiteY6" fmla="*/ 256498 h 537914"/>
                <a:gd name="connsiteX7" fmla="*/ 135980 w 274971"/>
                <a:gd name="connsiteY7" fmla="*/ 148480 h 537914"/>
                <a:gd name="connsiteX8" fmla="*/ 223110 w 274971"/>
                <a:gd name="connsiteY8" fmla="*/ 107980 h 537914"/>
                <a:gd name="connsiteX9" fmla="*/ 274971 w 274971"/>
                <a:gd name="connsiteY9" fmla="*/ 107980 h 537914"/>
                <a:gd name="connsiteX10" fmla="*/ 274971 w 274971"/>
                <a:gd name="connsiteY10" fmla="*/ 17 h 537914"/>
                <a:gd name="connsiteX11" fmla="*/ 244851 w 274971"/>
                <a:gd name="connsiteY11" fmla="*/ 17 h 537914"/>
                <a:gd name="connsiteX12" fmla="*/ 161335 w 274971"/>
                <a:gd name="connsiteY12" fmla="*/ 23911 h 537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4971" h="537914">
                  <a:moveTo>
                    <a:pt x="161335" y="23911"/>
                  </a:moveTo>
                  <a:cubicBezTo>
                    <a:pt x="136801" y="39804"/>
                    <a:pt x="116922" y="64028"/>
                    <a:pt x="101697" y="96581"/>
                  </a:cubicBezTo>
                  <a:lnTo>
                    <a:pt x="101697" y="10375"/>
                  </a:lnTo>
                  <a:lnTo>
                    <a:pt x="0" y="10375"/>
                  </a:lnTo>
                  <a:lnTo>
                    <a:pt x="0" y="537915"/>
                  </a:lnTo>
                  <a:lnTo>
                    <a:pt x="101697" y="537915"/>
                  </a:lnTo>
                  <a:lnTo>
                    <a:pt x="101697" y="256498"/>
                  </a:lnTo>
                  <a:cubicBezTo>
                    <a:pt x="101697" y="211521"/>
                    <a:pt x="113143" y="175515"/>
                    <a:pt x="135980" y="148480"/>
                  </a:cubicBezTo>
                  <a:cubicBezTo>
                    <a:pt x="157228" y="122273"/>
                    <a:pt x="189375" y="107333"/>
                    <a:pt x="223110" y="107980"/>
                  </a:cubicBezTo>
                  <a:lnTo>
                    <a:pt x="274971" y="107980"/>
                  </a:lnTo>
                  <a:lnTo>
                    <a:pt x="274971" y="17"/>
                  </a:lnTo>
                  <a:lnTo>
                    <a:pt x="244851" y="17"/>
                  </a:lnTo>
                  <a:cubicBezTo>
                    <a:pt x="215278" y="-427"/>
                    <a:pt x="186199" y="7887"/>
                    <a:pt x="161335" y="23911"/>
                  </a:cubicBez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39" name="Forma libre 38">
              <a:extLst>
                <a:ext uri="{FF2B5EF4-FFF2-40B4-BE49-F238E27FC236}">
                  <a16:creationId xmlns:a16="http://schemas.microsoft.com/office/drawing/2014/main" id="{E7E96333-056C-A53D-8841-30B313FEAB0D}"/>
                </a:ext>
              </a:extLst>
            </p:cNvPr>
            <p:cNvSpPr/>
            <p:nvPr/>
          </p:nvSpPr>
          <p:spPr>
            <a:xfrm>
              <a:off x="8761109" y="6490811"/>
              <a:ext cx="507210" cy="723020"/>
            </a:xfrm>
            <a:custGeom>
              <a:avLst/>
              <a:gdLst>
                <a:gd name="connsiteX0" fmla="*/ 404692 w 507210"/>
                <a:gd name="connsiteY0" fmla="*/ 99094 h 723020"/>
                <a:gd name="connsiteX1" fmla="*/ 393246 w 507210"/>
                <a:gd name="connsiteY1" fmla="*/ 80570 h 723020"/>
                <a:gd name="connsiteX2" fmla="*/ 329446 w 507210"/>
                <a:gd name="connsiteY2" fmla="*/ 21930 h 723020"/>
                <a:gd name="connsiteX3" fmla="*/ 234485 w 507210"/>
                <a:gd name="connsiteY3" fmla="*/ 9 h 723020"/>
                <a:gd name="connsiteX4" fmla="*/ 141385 w 507210"/>
                <a:gd name="connsiteY4" fmla="*/ 18697 h 723020"/>
                <a:gd name="connsiteX5" fmla="*/ 66687 w 507210"/>
                <a:gd name="connsiteY5" fmla="*/ 71144 h 723020"/>
                <a:gd name="connsiteX6" fmla="*/ 17399 w 507210"/>
                <a:gd name="connsiteY6" fmla="*/ 150554 h 723020"/>
                <a:gd name="connsiteX7" fmla="*/ 38 w 507210"/>
                <a:gd name="connsiteY7" fmla="*/ 250407 h 723020"/>
                <a:gd name="connsiteX8" fmla="*/ 31199 w 507210"/>
                <a:gd name="connsiteY8" fmla="*/ 378647 h 723020"/>
                <a:gd name="connsiteX9" fmla="*/ 115208 w 507210"/>
                <a:gd name="connsiteY9" fmla="*/ 467977 h 723020"/>
                <a:gd name="connsiteX10" fmla="*/ 234539 w 507210"/>
                <a:gd name="connsiteY10" fmla="*/ 500860 h 723020"/>
                <a:gd name="connsiteX11" fmla="*/ 329501 w 507210"/>
                <a:gd name="connsiteY11" fmla="*/ 478500 h 723020"/>
                <a:gd name="connsiteX12" fmla="*/ 393301 w 507210"/>
                <a:gd name="connsiteY12" fmla="*/ 419860 h 723020"/>
                <a:gd name="connsiteX13" fmla="*/ 404747 w 507210"/>
                <a:gd name="connsiteY13" fmla="*/ 401610 h 723020"/>
                <a:gd name="connsiteX14" fmla="*/ 404747 w 507210"/>
                <a:gd name="connsiteY14" fmla="*/ 475924 h 723020"/>
                <a:gd name="connsiteX15" fmla="*/ 382841 w 507210"/>
                <a:gd name="connsiteY15" fmla="*/ 562623 h 723020"/>
                <a:gd name="connsiteX16" fmla="*/ 324736 w 507210"/>
                <a:gd name="connsiteY16" fmla="*/ 615070 h 723020"/>
                <a:gd name="connsiteX17" fmla="*/ 244835 w 507210"/>
                <a:gd name="connsiteY17" fmla="*/ 632717 h 723020"/>
                <a:gd name="connsiteX18" fmla="*/ 153488 w 507210"/>
                <a:gd name="connsiteY18" fmla="*/ 608329 h 723020"/>
                <a:gd name="connsiteX19" fmla="*/ 86073 w 507210"/>
                <a:gd name="connsiteY19" fmla="*/ 540318 h 723020"/>
                <a:gd name="connsiteX20" fmla="*/ 14441 w 507210"/>
                <a:gd name="connsiteY20" fmla="*/ 597424 h 723020"/>
                <a:gd name="connsiteX21" fmla="*/ 75668 w 507210"/>
                <a:gd name="connsiteY21" fmla="*/ 669052 h 723020"/>
                <a:gd name="connsiteX22" fmla="*/ 155076 w 507210"/>
                <a:gd name="connsiteY22" fmla="*/ 710100 h 723020"/>
                <a:gd name="connsiteX23" fmla="*/ 379610 w 507210"/>
                <a:gd name="connsiteY23" fmla="*/ 693988 h 723020"/>
                <a:gd name="connsiteX24" fmla="*/ 472983 w 507210"/>
                <a:gd name="connsiteY24" fmla="*/ 608329 h 723020"/>
                <a:gd name="connsiteX25" fmla="*/ 507211 w 507210"/>
                <a:gd name="connsiteY25" fmla="*/ 470717 h 723020"/>
                <a:gd name="connsiteX26" fmla="*/ 507211 w 507210"/>
                <a:gd name="connsiteY26" fmla="*/ 10476 h 723020"/>
                <a:gd name="connsiteX27" fmla="*/ 404528 w 507210"/>
                <a:gd name="connsiteY27" fmla="*/ 10476 h 723020"/>
                <a:gd name="connsiteX28" fmla="*/ 387058 w 507210"/>
                <a:gd name="connsiteY28" fmla="*/ 331900 h 723020"/>
                <a:gd name="connsiteX29" fmla="*/ 333608 w 507210"/>
                <a:gd name="connsiteY29" fmla="*/ 387964 h 723020"/>
                <a:gd name="connsiteX30" fmla="*/ 177420 w 507210"/>
                <a:gd name="connsiteY30" fmla="*/ 387964 h 723020"/>
                <a:gd name="connsiteX31" fmla="*/ 123477 w 507210"/>
                <a:gd name="connsiteY31" fmla="*/ 331900 h 723020"/>
                <a:gd name="connsiteX32" fmla="*/ 103762 w 507210"/>
                <a:gd name="connsiteY32" fmla="*/ 250352 h 723020"/>
                <a:gd name="connsiteX33" fmla="*/ 123477 w 507210"/>
                <a:gd name="connsiteY33" fmla="*/ 167818 h 723020"/>
                <a:gd name="connsiteX34" fmla="*/ 177420 w 507210"/>
                <a:gd name="connsiteY34" fmla="*/ 111753 h 723020"/>
                <a:gd name="connsiteX35" fmla="*/ 333608 w 507210"/>
                <a:gd name="connsiteY35" fmla="*/ 111753 h 723020"/>
                <a:gd name="connsiteX36" fmla="*/ 387058 w 507210"/>
                <a:gd name="connsiteY36" fmla="*/ 167818 h 723020"/>
                <a:gd name="connsiteX37" fmla="*/ 406773 w 507210"/>
                <a:gd name="connsiteY37" fmla="*/ 250352 h 723020"/>
                <a:gd name="connsiteX38" fmla="*/ 387058 w 507210"/>
                <a:gd name="connsiteY38" fmla="*/ 331900 h 723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07210" h="723020">
                  <a:moveTo>
                    <a:pt x="404692" y="99094"/>
                  </a:moveTo>
                  <a:cubicBezTo>
                    <a:pt x="401132" y="92791"/>
                    <a:pt x="397299" y="86599"/>
                    <a:pt x="393246" y="80570"/>
                  </a:cubicBezTo>
                  <a:cubicBezTo>
                    <a:pt x="376926" y="56243"/>
                    <a:pt x="355075" y="36146"/>
                    <a:pt x="329446" y="21930"/>
                  </a:cubicBezTo>
                  <a:cubicBezTo>
                    <a:pt x="303488" y="7314"/>
                    <a:pt x="271834" y="9"/>
                    <a:pt x="234485" y="9"/>
                  </a:cubicBezTo>
                  <a:cubicBezTo>
                    <a:pt x="202502" y="-271"/>
                    <a:pt x="170794" y="6098"/>
                    <a:pt x="141385" y="18697"/>
                  </a:cubicBezTo>
                  <a:cubicBezTo>
                    <a:pt x="113127" y="30819"/>
                    <a:pt x="87716" y="48680"/>
                    <a:pt x="66687" y="71144"/>
                  </a:cubicBezTo>
                  <a:cubicBezTo>
                    <a:pt x="45274" y="94162"/>
                    <a:pt x="28516" y="121130"/>
                    <a:pt x="17399" y="150554"/>
                  </a:cubicBezTo>
                  <a:cubicBezTo>
                    <a:pt x="5460" y="182467"/>
                    <a:pt x="-454" y="216330"/>
                    <a:pt x="38" y="250407"/>
                  </a:cubicBezTo>
                  <a:cubicBezTo>
                    <a:pt x="-728" y="295116"/>
                    <a:pt x="10005" y="339271"/>
                    <a:pt x="31199" y="378647"/>
                  </a:cubicBezTo>
                  <a:cubicBezTo>
                    <a:pt x="50915" y="415278"/>
                    <a:pt x="79885" y="446083"/>
                    <a:pt x="115208" y="467977"/>
                  </a:cubicBezTo>
                  <a:cubicBezTo>
                    <a:pt x="151078" y="490014"/>
                    <a:pt x="192480" y="501418"/>
                    <a:pt x="234539" y="500860"/>
                  </a:cubicBezTo>
                  <a:cubicBezTo>
                    <a:pt x="271889" y="500860"/>
                    <a:pt x="303542" y="493406"/>
                    <a:pt x="329501" y="478500"/>
                  </a:cubicBezTo>
                  <a:cubicBezTo>
                    <a:pt x="354966" y="464081"/>
                    <a:pt x="376762" y="444023"/>
                    <a:pt x="393301" y="419860"/>
                  </a:cubicBezTo>
                  <a:cubicBezTo>
                    <a:pt x="397354" y="413941"/>
                    <a:pt x="401187" y="407858"/>
                    <a:pt x="404747" y="401610"/>
                  </a:cubicBezTo>
                  <a:lnTo>
                    <a:pt x="404747" y="475924"/>
                  </a:lnTo>
                  <a:cubicBezTo>
                    <a:pt x="404747" y="510560"/>
                    <a:pt x="397463" y="539386"/>
                    <a:pt x="382841" y="562623"/>
                  </a:cubicBezTo>
                  <a:cubicBezTo>
                    <a:pt x="368876" y="585290"/>
                    <a:pt x="348723" y="603485"/>
                    <a:pt x="324736" y="615070"/>
                  </a:cubicBezTo>
                  <a:cubicBezTo>
                    <a:pt x="299818" y="627001"/>
                    <a:pt x="272491" y="633040"/>
                    <a:pt x="244835" y="632717"/>
                  </a:cubicBezTo>
                  <a:cubicBezTo>
                    <a:pt x="212743" y="633177"/>
                    <a:pt x="181090" y="624738"/>
                    <a:pt x="153488" y="608329"/>
                  </a:cubicBezTo>
                  <a:cubicBezTo>
                    <a:pt x="125887" y="591401"/>
                    <a:pt x="102776" y="568076"/>
                    <a:pt x="86073" y="540318"/>
                  </a:cubicBezTo>
                  <a:lnTo>
                    <a:pt x="14441" y="597424"/>
                  </a:lnTo>
                  <a:cubicBezTo>
                    <a:pt x="29885" y="625121"/>
                    <a:pt x="50695" y="649470"/>
                    <a:pt x="75668" y="669052"/>
                  </a:cubicBezTo>
                  <a:cubicBezTo>
                    <a:pt x="99436" y="687471"/>
                    <a:pt x="126325" y="701386"/>
                    <a:pt x="155076" y="710100"/>
                  </a:cubicBezTo>
                  <a:cubicBezTo>
                    <a:pt x="229446" y="731764"/>
                    <a:pt x="309074" y="726048"/>
                    <a:pt x="379610" y="693988"/>
                  </a:cubicBezTo>
                  <a:cubicBezTo>
                    <a:pt x="418438" y="675168"/>
                    <a:pt x="450858" y="645393"/>
                    <a:pt x="472983" y="608329"/>
                  </a:cubicBezTo>
                  <a:cubicBezTo>
                    <a:pt x="495820" y="570586"/>
                    <a:pt x="507211" y="524716"/>
                    <a:pt x="507211" y="470717"/>
                  </a:cubicBezTo>
                  <a:lnTo>
                    <a:pt x="507211" y="10476"/>
                  </a:lnTo>
                  <a:lnTo>
                    <a:pt x="404528" y="10476"/>
                  </a:lnTo>
                  <a:close/>
                  <a:moveTo>
                    <a:pt x="387058" y="331900"/>
                  </a:moveTo>
                  <a:cubicBezTo>
                    <a:pt x="374572" y="355043"/>
                    <a:pt x="356116" y="374411"/>
                    <a:pt x="333608" y="387964"/>
                  </a:cubicBezTo>
                  <a:cubicBezTo>
                    <a:pt x="285032" y="414927"/>
                    <a:pt x="225996" y="414927"/>
                    <a:pt x="177420" y="387964"/>
                  </a:cubicBezTo>
                  <a:cubicBezTo>
                    <a:pt x="154693" y="374537"/>
                    <a:pt x="136018" y="355153"/>
                    <a:pt x="123477" y="331900"/>
                  </a:cubicBezTo>
                  <a:cubicBezTo>
                    <a:pt x="110060" y="306849"/>
                    <a:pt x="103269" y="278773"/>
                    <a:pt x="103762" y="250352"/>
                  </a:cubicBezTo>
                  <a:cubicBezTo>
                    <a:pt x="103159" y="221607"/>
                    <a:pt x="109950" y="193192"/>
                    <a:pt x="123477" y="167818"/>
                  </a:cubicBezTo>
                  <a:cubicBezTo>
                    <a:pt x="136018" y="144553"/>
                    <a:pt x="154638" y="125164"/>
                    <a:pt x="177420" y="111753"/>
                  </a:cubicBezTo>
                  <a:cubicBezTo>
                    <a:pt x="225996" y="84719"/>
                    <a:pt x="285032" y="84719"/>
                    <a:pt x="333608" y="111753"/>
                  </a:cubicBezTo>
                  <a:cubicBezTo>
                    <a:pt x="356116" y="125295"/>
                    <a:pt x="374626" y="144663"/>
                    <a:pt x="387058" y="167818"/>
                  </a:cubicBezTo>
                  <a:cubicBezTo>
                    <a:pt x="400530" y="193203"/>
                    <a:pt x="407321" y="221607"/>
                    <a:pt x="406773" y="250352"/>
                  </a:cubicBezTo>
                  <a:cubicBezTo>
                    <a:pt x="407266" y="278773"/>
                    <a:pt x="400475" y="306844"/>
                    <a:pt x="387058" y="331900"/>
                  </a:cubicBez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40" name="Forma libre 39">
              <a:extLst>
                <a:ext uri="{FF2B5EF4-FFF2-40B4-BE49-F238E27FC236}">
                  <a16:creationId xmlns:a16="http://schemas.microsoft.com/office/drawing/2014/main" id="{7B4D8C9B-A821-B242-73D7-8B5E19220C19}"/>
                </a:ext>
              </a:extLst>
            </p:cNvPr>
            <p:cNvSpPr/>
            <p:nvPr/>
          </p:nvSpPr>
          <p:spPr>
            <a:xfrm>
              <a:off x="9345194" y="6278049"/>
              <a:ext cx="140224" cy="133984"/>
            </a:xfrm>
            <a:custGeom>
              <a:avLst/>
              <a:gdLst>
                <a:gd name="connsiteX0" fmla="*/ 119401 w 140224"/>
                <a:gd name="connsiteY0" fmla="*/ 18163 h 133984"/>
                <a:gd name="connsiteX1" fmla="*/ 69620 w 140224"/>
                <a:gd name="connsiteY1" fmla="*/ 23 h 133984"/>
                <a:gd name="connsiteX2" fmla="*/ 20332 w 140224"/>
                <a:gd name="connsiteY2" fmla="*/ 18163 h 133984"/>
                <a:gd name="connsiteX3" fmla="*/ 70 w 140224"/>
                <a:gd name="connsiteY3" fmla="*/ 67486 h 133984"/>
                <a:gd name="connsiteX4" fmla="*/ 20332 w 140224"/>
                <a:gd name="connsiteY4" fmla="*/ 115768 h 133984"/>
                <a:gd name="connsiteX5" fmla="*/ 69620 w 140224"/>
                <a:gd name="connsiteY5" fmla="*/ 133963 h 133984"/>
                <a:gd name="connsiteX6" fmla="*/ 119401 w 140224"/>
                <a:gd name="connsiteY6" fmla="*/ 115768 h 133984"/>
                <a:gd name="connsiteX7" fmla="*/ 140156 w 140224"/>
                <a:gd name="connsiteY7" fmla="*/ 67486 h 133984"/>
                <a:gd name="connsiteX8" fmla="*/ 119401 w 140224"/>
                <a:gd name="connsiteY8" fmla="*/ 18163 h 133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224" h="133984">
                  <a:moveTo>
                    <a:pt x="119401" y="18163"/>
                  </a:moveTo>
                  <a:cubicBezTo>
                    <a:pt x="105655" y="6101"/>
                    <a:pt x="87911" y="-372"/>
                    <a:pt x="69620" y="23"/>
                  </a:cubicBezTo>
                  <a:cubicBezTo>
                    <a:pt x="51493" y="-437"/>
                    <a:pt x="33859" y="6051"/>
                    <a:pt x="20332" y="18163"/>
                  </a:cubicBezTo>
                  <a:cubicBezTo>
                    <a:pt x="6641" y="30795"/>
                    <a:pt x="-807" y="48853"/>
                    <a:pt x="70" y="67486"/>
                  </a:cubicBezTo>
                  <a:cubicBezTo>
                    <a:pt x="-642" y="85791"/>
                    <a:pt x="6751" y="103476"/>
                    <a:pt x="20332" y="115768"/>
                  </a:cubicBezTo>
                  <a:cubicBezTo>
                    <a:pt x="33859" y="127902"/>
                    <a:pt x="51493" y="134407"/>
                    <a:pt x="69620" y="133963"/>
                  </a:cubicBezTo>
                  <a:cubicBezTo>
                    <a:pt x="87911" y="134336"/>
                    <a:pt x="105655" y="127847"/>
                    <a:pt x="119401" y="115768"/>
                  </a:cubicBezTo>
                  <a:cubicBezTo>
                    <a:pt x="133256" y="103640"/>
                    <a:pt x="140868" y="85895"/>
                    <a:pt x="140156" y="67486"/>
                  </a:cubicBezTo>
                  <a:cubicBezTo>
                    <a:pt x="141033" y="48754"/>
                    <a:pt x="133420" y="30625"/>
                    <a:pt x="119401" y="18163"/>
                  </a:cubicBez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41" name="Forma libre 40">
              <a:extLst>
                <a:ext uri="{FF2B5EF4-FFF2-40B4-BE49-F238E27FC236}">
                  <a16:creationId xmlns:a16="http://schemas.microsoft.com/office/drawing/2014/main" id="{609D1325-4E91-C4DA-1C2F-6285895EFA6A}"/>
                </a:ext>
              </a:extLst>
            </p:cNvPr>
            <p:cNvSpPr/>
            <p:nvPr/>
          </p:nvSpPr>
          <p:spPr>
            <a:xfrm>
              <a:off x="9363938" y="6501287"/>
              <a:ext cx="101697" cy="527485"/>
            </a:xfrm>
            <a:custGeom>
              <a:avLst/>
              <a:gdLst>
                <a:gd name="connsiteX0" fmla="*/ 0 w 101697"/>
                <a:gd name="connsiteY0" fmla="*/ 0 h 527485"/>
                <a:gd name="connsiteX1" fmla="*/ 101697 w 101697"/>
                <a:gd name="connsiteY1" fmla="*/ 0 h 527485"/>
                <a:gd name="connsiteX2" fmla="*/ 101697 w 101697"/>
                <a:gd name="connsiteY2" fmla="*/ 527485 h 527485"/>
                <a:gd name="connsiteX3" fmla="*/ 0 w 101697"/>
                <a:gd name="connsiteY3" fmla="*/ 527485 h 527485"/>
              </a:gdLst>
              <a:ahLst/>
              <a:cxnLst>
                <a:cxn ang="0">
                  <a:pos x="connsiteX0" y="connsiteY0"/>
                </a:cxn>
                <a:cxn ang="0">
                  <a:pos x="connsiteX1" y="connsiteY1"/>
                </a:cxn>
                <a:cxn ang="0">
                  <a:pos x="connsiteX2" y="connsiteY2"/>
                </a:cxn>
                <a:cxn ang="0">
                  <a:pos x="connsiteX3" y="connsiteY3"/>
                </a:cxn>
              </a:cxnLst>
              <a:rect l="l" t="t" r="r" b="b"/>
              <a:pathLst>
                <a:path w="101697" h="527485">
                  <a:moveTo>
                    <a:pt x="0" y="0"/>
                  </a:moveTo>
                  <a:lnTo>
                    <a:pt x="101697" y="0"/>
                  </a:lnTo>
                  <a:lnTo>
                    <a:pt x="101697" y="527485"/>
                  </a:lnTo>
                  <a:lnTo>
                    <a:pt x="0" y="527485"/>
                  </a:ln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42" name="Forma libre 41">
              <a:extLst>
                <a:ext uri="{FF2B5EF4-FFF2-40B4-BE49-F238E27FC236}">
                  <a16:creationId xmlns:a16="http://schemas.microsoft.com/office/drawing/2014/main" id="{477A0B31-1322-F747-FA7A-8991F1BA240D}"/>
                </a:ext>
              </a:extLst>
            </p:cNvPr>
            <p:cNvSpPr/>
            <p:nvPr/>
          </p:nvSpPr>
          <p:spPr>
            <a:xfrm>
              <a:off x="9539950" y="6490895"/>
              <a:ext cx="467033" cy="549467"/>
            </a:xfrm>
            <a:custGeom>
              <a:avLst/>
              <a:gdLst>
                <a:gd name="connsiteX0" fmla="*/ 446987 w 467033"/>
                <a:gd name="connsiteY0" fmla="*/ 114245 h 549467"/>
                <a:gd name="connsiteX1" fmla="*/ 394632 w 467033"/>
                <a:gd name="connsiteY1" fmla="*/ 49358 h 549467"/>
                <a:gd name="connsiteX2" fmla="*/ 319934 w 467033"/>
                <a:gd name="connsiteY2" fmla="*/ 11981 h 549467"/>
                <a:gd name="connsiteX3" fmla="*/ 231216 w 467033"/>
                <a:gd name="connsiteY3" fmla="*/ 34 h 549467"/>
                <a:gd name="connsiteX4" fmla="*/ 102520 w 467033"/>
                <a:gd name="connsiteY4" fmla="*/ 31711 h 549467"/>
                <a:gd name="connsiteX5" fmla="*/ 17416 w 467033"/>
                <a:gd name="connsiteY5" fmla="*/ 127782 h 549467"/>
                <a:gd name="connsiteX6" fmla="*/ 97426 w 467033"/>
                <a:gd name="connsiteY6" fmla="*/ 173597 h 549467"/>
                <a:gd name="connsiteX7" fmla="*/ 146714 w 467033"/>
                <a:gd name="connsiteY7" fmla="*/ 113313 h 549467"/>
                <a:gd name="connsiteX8" fmla="*/ 229190 w 467033"/>
                <a:gd name="connsiteY8" fmla="*/ 91392 h 549467"/>
                <a:gd name="connsiteX9" fmla="*/ 297207 w 467033"/>
                <a:gd name="connsiteY9" fmla="*/ 103887 h 549467"/>
                <a:gd name="connsiteX10" fmla="*/ 346494 w 467033"/>
                <a:gd name="connsiteY10" fmla="*/ 144332 h 549467"/>
                <a:gd name="connsiteX11" fmla="*/ 365169 w 467033"/>
                <a:gd name="connsiteY11" fmla="*/ 218098 h 549467"/>
                <a:gd name="connsiteX12" fmla="*/ 365169 w 467033"/>
                <a:gd name="connsiteY12" fmla="*/ 276957 h 549467"/>
                <a:gd name="connsiteX13" fmla="*/ 353724 w 467033"/>
                <a:gd name="connsiteY13" fmla="*/ 265996 h 549467"/>
                <a:gd name="connsiteX14" fmla="*/ 212651 w 467033"/>
                <a:gd name="connsiteY14" fmla="*/ 223414 h 549467"/>
                <a:gd name="connsiteX15" fmla="*/ 104710 w 467033"/>
                <a:gd name="connsiteY15" fmla="*/ 242102 h 549467"/>
                <a:gd name="connsiteX16" fmla="*/ 28040 w 467033"/>
                <a:gd name="connsiteY16" fmla="*/ 297618 h 549467"/>
                <a:gd name="connsiteX17" fmla="*/ 27492 w 467033"/>
                <a:gd name="connsiteY17" fmla="*/ 474689 h 549467"/>
                <a:gd name="connsiteX18" fmla="*/ 102246 w 467033"/>
                <a:gd name="connsiteY18" fmla="*/ 530260 h 549467"/>
                <a:gd name="connsiteX19" fmla="*/ 207557 w 467033"/>
                <a:gd name="connsiteY19" fmla="*/ 549441 h 549467"/>
                <a:gd name="connsiteX20" fmla="*/ 351752 w 467033"/>
                <a:gd name="connsiteY20" fmla="*/ 505324 h 549467"/>
                <a:gd name="connsiteX21" fmla="*/ 370481 w 467033"/>
                <a:gd name="connsiteY21" fmla="*/ 485540 h 549467"/>
                <a:gd name="connsiteX22" fmla="*/ 370481 w 467033"/>
                <a:gd name="connsiteY22" fmla="*/ 538042 h 549467"/>
                <a:gd name="connsiteX23" fmla="*/ 466976 w 467033"/>
                <a:gd name="connsiteY23" fmla="*/ 538042 h 549467"/>
                <a:gd name="connsiteX24" fmla="*/ 466976 w 467033"/>
                <a:gd name="connsiteY24" fmla="*/ 208727 h 549467"/>
                <a:gd name="connsiteX25" fmla="*/ 446987 w 467033"/>
                <a:gd name="connsiteY25" fmla="*/ 114245 h 549467"/>
                <a:gd name="connsiteX26" fmla="*/ 330777 w 467033"/>
                <a:gd name="connsiteY26" fmla="*/ 448547 h 549467"/>
                <a:gd name="connsiteX27" fmla="*/ 237678 w 467033"/>
                <a:gd name="connsiteY27" fmla="*/ 470469 h 549467"/>
                <a:gd name="connsiteX28" fmla="*/ 142717 w 467033"/>
                <a:gd name="connsiteY28" fmla="*/ 448547 h 549467"/>
                <a:gd name="connsiteX29" fmla="*/ 104874 w 467033"/>
                <a:gd name="connsiteY29" fmla="*/ 385194 h 549467"/>
                <a:gd name="connsiteX30" fmla="*/ 142717 w 467033"/>
                <a:gd name="connsiteY30" fmla="*/ 320307 h 549467"/>
                <a:gd name="connsiteX31" fmla="*/ 237678 w 467033"/>
                <a:gd name="connsiteY31" fmla="*/ 299043 h 549467"/>
                <a:gd name="connsiteX32" fmla="*/ 330777 w 467033"/>
                <a:gd name="connsiteY32" fmla="*/ 320964 h 549467"/>
                <a:gd name="connsiteX33" fmla="*/ 368181 w 467033"/>
                <a:gd name="connsiteY33" fmla="*/ 385359 h 549467"/>
                <a:gd name="connsiteX34" fmla="*/ 330777 w 467033"/>
                <a:gd name="connsiteY34" fmla="*/ 448602 h 549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67033" h="549467">
                  <a:moveTo>
                    <a:pt x="446987" y="114245"/>
                  </a:moveTo>
                  <a:cubicBezTo>
                    <a:pt x="434665" y="88926"/>
                    <a:pt x="416757" y="66741"/>
                    <a:pt x="394632" y="49358"/>
                  </a:cubicBezTo>
                  <a:cubicBezTo>
                    <a:pt x="372398" y="32160"/>
                    <a:pt x="347042" y="19468"/>
                    <a:pt x="319934" y="11981"/>
                  </a:cubicBezTo>
                  <a:cubicBezTo>
                    <a:pt x="291073" y="3909"/>
                    <a:pt x="261172" y="-108"/>
                    <a:pt x="231216" y="34"/>
                  </a:cubicBezTo>
                  <a:cubicBezTo>
                    <a:pt x="186309" y="-695"/>
                    <a:pt x="141950" y="10217"/>
                    <a:pt x="102520" y="31711"/>
                  </a:cubicBezTo>
                  <a:cubicBezTo>
                    <a:pt x="64130" y="53183"/>
                    <a:pt x="34119" y="87046"/>
                    <a:pt x="17416" y="127782"/>
                  </a:cubicBezTo>
                  <a:lnTo>
                    <a:pt x="97426" y="173597"/>
                  </a:lnTo>
                  <a:cubicBezTo>
                    <a:pt x="107120" y="148821"/>
                    <a:pt x="124371" y="127727"/>
                    <a:pt x="146714" y="113313"/>
                  </a:cubicBezTo>
                  <a:cubicBezTo>
                    <a:pt x="169222" y="98697"/>
                    <a:pt x="196714" y="91392"/>
                    <a:pt x="229190" y="91392"/>
                  </a:cubicBezTo>
                  <a:cubicBezTo>
                    <a:pt x="252465" y="91080"/>
                    <a:pt x="275575" y="95327"/>
                    <a:pt x="297207" y="103887"/>
                  </a:cubicBezTo>
                  <a:cubicBezTo>
                    <a:pt x="317415" y="111987"/>
                    <a:pt x="334611" y="126110"/>
                    <a:pt x="346494" y="144332"/>
                  </a:cubicBezTo>
                  <a:cubicBezTo>
                    <a:pt x="358926" y="163075"/>
                    <a:pt x="365114" y="187666"/>
                    <a:pt x="365169" y="218098"/>
                  </a:cubicBezTo>
                  <a:lnTo>
                    <a:pt x="365169" y="276957"/>
                  </a:lnTo>
                  <a:cubicBezTo>
                    <a:pt x="361555" y="273099"/>
                    <a:pt x="357721" y="269438"/>
                    <a:pt x="353724" y="265996"/>
                  </a:cubicBezTo>
                  <a:cubicBezTo>
                    <a:pt x="321193" y="237608"/>
                    <a:pt x="274151" y="223414"/>
                    <a:pt x="212651" y="223414"/>
                  </a:cubicBezTo>
                  <a:cubicBezTo>
                    <a:pt x="175849" y="222926"/>
                    <a:pt x="139212" y="229261"/>
                    <a:pt x="104710" y="242102"/>
                  </a:cubicBezTo>
                  <a:cubicBezTo>
                    <a:pt x="74426" y="252959"/>
                    <a:pt x="47810" y="272217"/>
                    <a:pt x="28040" y="297618"/>
                  </a:cubicBezTo>
                  <a:cubicBezTo>
                    <a:pt x="-9145" y="350712"/>
                    <a:pt x="-9364" y="421365"/>
                    <a:pt x="27492" y="474689"/>
                  </a:cubicBezTo>
                  <a:cubicBezTo>
                    <a:pt x="46879" y="499701"/>
                    <a:pt x="72728" y="518926"/>
                    <a:pt x="102246" y="530260"/>
                  </a:cubicBezTo>
                  <a:cubicBezTo>
                    <a:pt x="135761" y="543429"/>
                    <a:pt x="171523" y="549940"/>
                    <a:pt x="207557" y="549441"/>
                  </a:cubicBezTo>
                  <a:cubicBezTo>
                    <a:pt x="269824" y="549441"/>
                    <a:pt x="317908" y="534737"/>
                    <a:pt x="351752" y="505324"/>
                  </a:cubicBezTo>
                  <a:cubicBezTo>
                    <a:pt x="358652" y="499361"/>
                    <a:pt x="364895" y="492736"/>
                    <a:pt x="370481" y="485540"/>
                  </a:cubicBezTo>
                  <a:lnTo>
                    <a:pt x="370481" y="538042"/>
                  </a:lnTo>
                  <a:lnTo>
                    <a:pt x="466976" y="538042"/>
                  </a:lnTo>
                  <a:lnTo>
                    <a:pt x="466976" y="208727"/>
                  </a:lnTo>
                  <a:cubicBezTo>
                    <a:pt x="467743" y="176102"/>
                    <a:pt x="460897" y="143746"/>
                    <a:pt x="446987" y="114245"/>
                  </a:cubicBezTo>
                  <a:close/>
                  <a:moveTo>
                    <a:pt x="330777" y="448547"/>
                  </a:moveTo>
                  <a:cubicBezTo>
                    <a:pt x="305914" y="463164"/>
                    <a:pt x="274863" y="470469"/>
                    <a:pt x="237678" y="470469"/>
                  </a:cubicBezTo>
                  <a:cubicBezTo>
                    <a:pt x="199617" y="470469"/>
                    <a:pt x="167963" y="463164"/>
                    <a:pt x="142717" y="448547"/>
                  </a:cubicBezTo>
                  <a:cubicBezTo>
                    <a:pt x="117470" y="433931"/>
                    <a:pt x="104874" y="412815"/>
                    <a:pt x="104874" y="385194"/>
                  </a:cubicBezTo>
                  <a:cubicBezTo>
                    <a:pt x="103779" y="358034"/>
                    <a:pt x="118511" y="332703"/>
                    <a:pt x="142717" y="320307"/>
                  </a:cubicBezTo>
                  <a:cubicBezTo>
                    <a:pt x="167963" y="306096"/>
                    <a:pt x="199617" y="299005"/>
                    <a:pt x="237678" y="299043"/>
                  </a:cubicBezTo>
                  <a:cubicBezTo>
                    <a:pt x="275027" y="299043"/>
                    <a:pt x="306078" y="306348"/>
                    <a:pt x="330777" y="320964"/>
                  </a:cubicBezTo>
                  <a:cubicBezTo>
                    <a:pt x="354490" y="333514"/>
                    <a:pt x="369057" y="358505"/>
                    <a:pt x="368181" y="385359"/>
                  </a:cubicBezTo>
                  <a:cubicBezTo>
                    <a:pt x="368181" y="413018"/>
                    <a:pt x="355695" y="434096"/>
                    <a:pt x="330777" y="448602"/>
                  </a:cubicBez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43" name="Forma libre 42">
              <a:extLst>
                <a:ext uri="{FF2B5EF4-FFF2-40B4-BE49-F238E27FC236}">
                  <a16:creationId xmlns:a16="http://schemas.microsoft.com/office/drawing/2014/main" id="{4F21E982-218F-1D51-AB6B-F09911B0131E}"/>
                </a:ext>
              </a:extLst>
            </p:cNvPr>
            <p:cNvSpPr/>
            <p:nvPr/>
          </p:nvSpPr>
          <p:spPr>
            <a:xfrm>
              <a:off x="4095830" y="5980762"/>
              <a:ext cx="690394" cy="1107727"/>
            </a:xfrm>
            <a:custGeom>
              <a:avLst/>
              <a:gdLst>
                <a:gd name="connsiteX0" fmla="*/ 0 w 690394"/>
                <a:gd name="connsiteY0" fmla="*/ 789721 h 1107727"/>
                <a:gd name="connsiteX1" fmla="*/ 91621 w 690394"/>
                <a:gd name="connsiteY1" fmla="*/ 1013100 h 1107727"/>
                <a:gd name="connsiteX2" fmla="*/ 457337 w 690394"/>
                <a:gd name="connsiteY2" fmla="*/ 1073056 h 1107727"/>
                <a:gd name="connsiteX3" fmla="*/ 567194 w 690394"/>
                <a:gd name="connsiteY3" fmla="*/ 0 h 1107727"/>
                <a:gd name="connsiteX4" fmla="*/ 0 w 690394"/>
                <a:gd name="connsiteY4" fmla="*/ 789721 h 11077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94" h="1107727">
                  <a:moveTo>
                    <a:pt x="0" y="789721"/>
                  </a:moveTo>
                  <a:cubicBezTo>
                    <a:pt x="-126" y="873362"/>
                    <a:pt x="32810" y="953660"/>
                    <a:pt x="91621" y="1013100"/>
                  </a:cubicBezTo>
                  <a:cubicBezTo>
                    <a:pt x="205093" y="1126654"/>
                    <a:pt x="359145" y="1126434"/>
                    <a:pt x="457337" y="1073056"/>
                  </a:cubicBezTo>
                  <a:cubicBezTo>
                    <a:pt x="577545" y="1007784"/>
                    <a:pt x="847971" y="812026"/>
                    <a:pt x="567194" y="0"/>
                  </a:cubicBezTo>
                  <a:cubicBezTo>
                    <a:pt x="567194" y="383297"/>
                    <a:pt x="0" y="422262"/>
                    <a:pt x="0" y="789721"/>
                  </a:cubicBezTo>
                  <a:close/>
                </a:path>
              </a:pathLst>
            </a:custGeom>
            <a:solidFill>
              <a:srgbClr val="FF9C1A"/>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44" name="Forma libre 43">
              <a:extLst>
                <a:ext uri="{FF2B5EF4-FFF2-40B4-BE49-F238E27FC236}">
                  <a16:creationId xmlns:a16="http://schemas.microsoft.com/office/drawing/2014/main" id="{0308F63B-DA80-8622-C6BD-D7D1B63AACC0}"/>
                </a:ext>
              </a:extLst>
            </p:cNvPr>
            <p:cNvSpPr/>
            <p:nvPr/>
          </p:nvSpPr>
          <p:spPr>
            <a:xfrm>
              <a:off x="3693750" y="5980762"/>
              <a:ext cx="660348" cy="1107680"/>
            </a:xfrm>
            <a:custGeom>
              <a:avLst/>
              <a:gdLst>
                <a:gd name="connsiteX0" fmla="*/ 660348 w 660348"/>
                <a:gd name="connsiteY0" fmla="*/ 335563 h 1107680"/>
                <a:gd name="connsiteX1" fmla="*/ 567249 w 660348"/>
                <a:gd name="connsiteY1" fmla="*/ 0 h 1107680"/>
                <a:gd name="connsiteX2" fmla="*/ 0 w 660348"/>
                <a:gd name="connsiteY2" fmla="*/ 789721 h 1107680"/>
                <a:gd name="connsiteX3" fmla="*/ 91511 w 660348"/>
                <a:gd name="connsiteY3" fmla="*/ 1013100 h 1107680"/>
                <a:gd name="connsiteX4" fmla="*/ 457228 w 660348"/>
                <a:gd name="connsiteY4" fmla="*/ 1073056 h 1107680"/>
                <a:gd name="connsiteX5" fmla="*/ 660348 w 660348"/>
                <a:gd name="connsiteY5" fmla="*/ 335563 h 110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0348" h="1107680">
                  <a:moveTo>
                    <a:pt x="660348" y="335563"/>
                  </a:moveTo>
                  <a:cubicBezTo>
                    <a:pt x="641729" y="235108"/>
                    <a:pt x="611882" y="132241"/>
                    <a:pt x="567249" y="0"/>
                  </a:cubicBezTo>
                  <a:cubicBezTo>
                    <a:pt x="567249" y="383297"/>
                    <a:pt x="0" y="422262"/>
                    <a:pt x="0" y="789721"/>
                  </a:cubicBezTo>
                  <a:cubicBezTo>
                    <a:pt x="-126" y="873346"/>
                    <a:pt x="32760" y="953633"/>
                    <a:pt x="91511" y="1013100"/>
                  </a:cubicBezTo>
                  <a:cubicBezTo>
                    <a:pt x="204983" y="1126654"/>
                    <a:pt x="360240" y="1126325"/>
                    <a:pt x="457228" y="1073056"/>
                  </a:cubicBezTo>
                  <a:cubicBezTo>
                    <a:pt x="231708" y="832413"/>
                    <a:pt x="311116" y="553846"/>
                    <a:pt x="660348" y="335563"/>
                  </a:cubicBezTo>
                  <a:close/>
                </a:path>
              </a:pathLst>
            </a:custGeom>
            <a:solidFill>
              <a:srgbClr val="0DA9FF"/>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45" name="Forma libre 44">
              <a:extLst>
                <a:ext uri="{FF2B5EF4-FFF2-40B4-BE49-F238E27FC236}">
                  <a16:creationId xmlns:a16="http://schemas.microsoft.com/office/drawing/2014/main" id="{BB24D1E0-4E06-31B4-C1FE-3AA6D5B2666E}"/>
                </a:ext>
              </a:extLst>
            </p:cNvPr>
            <p:cNvSpPr/>
            <p:nvPr/>
          </p:nvSpPr>
          <p:spPr>
            <a:xfrm>
              <a:off x="3291671" y="5980762"/>
              <a:ext cx="660348" cy="1368776"/>
            </a:xfrm>
            <a:custGeom>
              <a:avLst/>
              <a:gdLst>
                <a:gd name="connsiteX0" fmla="*/ 660348 w 660348"/>
                <a:gd name="connsiteY0" fmla="*/ 335563 h 1368776"/>
                <a:gd name="connsiteX1" fmla="*/ 567249 w 660348"/>
                <a:gd name="connsiteY1" fmla="*/ 0 h 1368776"/>
                <a:gd name="connsiteX2" fmla="*/ 0 w 660348"/>
                <a:gd name="connsiteY2" fmla="*/ 789721 h 1368776"/>
                <a:gd name="connsiteX3" fmla="*/ 152573 w 660348"/>
                <a:gd name="connsiteY3" fmla="*/ 1061163 h 1368776"/>
                <a:gd name="connsiteX4" fmla="*/ 137951 w 660348"/>
                <a:gd name="connsiteY4" fmla="*/ 1368776 h 1368776"/>
                <a:gd name="connsiteX5" fmla="*/ 210733 w 660348"/>
                <a:gd name="connsiteY5" fmla="*/ 1356665 h 1368776"/>
                <a:gd name="connsiteX6" fmla="*/ 199233 w 660348"/>
                <a:gd name="connsiteY6" fmla="*/ 1084729 h 1368776"/>
                <a:gd name="connsiteX7" fmla="*/ 457227 w 660348"/>
                <a:gd name="connsiteY7" fmla="*/ 1073165 h 1368776"/>
                <a:gd name="connsiteX8" fmla="*/ 660348 w 660348"/>
                <a:gd name="connsiteY8" fmla="*/ 335563 h 1368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0348" h="1368776">
                  <a:moveTo>
                    <a:pt x="660348" y="335563"/>
                  </a:moveTo>
                  <a:cubicBezTo>
                    <a:pt x="641728" y="235108"/>
                    <a:pt x="611827" y="132241"/>
                    <a:pt x="567249" y="0"/>
                  </a:cubicBezTo>
                  <a:cubicBezTo>
                    <a:pt x="567249" y="383297"/>
                    <a:pt x="0" y="422262"/>
                    <a:pt x="0" y="789721"/>
                  </a:cubicBezTo>
                  <a:cubicBezTo>
                    <a:pt x="0" y="978191"/>
                    <a:pt x="152573" y="1061163"/>
                    <a:pt x="152573" y="1061163"/>
                  </a:cubicBezTo>
                  <a:cubicBezTo>
                    <a:pt x="128866" y="1161931"/>
                    <a:pt x="123910" y="1266211"/>
                    <a:pt x="137951" y="1368776"/>
                  </a:cubicBezTo>
                  <a:lnTo>
                    <a:pt x="210733" y="1356665"/>
                  </a:lnTo>
                  <a:cubicBezTo>
                    <a:pt x="175136" y="1232808"/>
                    <a:pt x="196987" y="1097936"/>
                    <a:pt x="199233" y="1084729"/>
                  </a:cubicBezTo>
                  <a:cubicBezTo>
                    <a:pt x="292332" y="1122050"/>
                    <a:pt x="388334" y="1110980"/>
                    <a:pt x="457227" y="1073165"/>
                  </a:cubicBezTo>
                  <a:cubicBezTo>
                    <a:pt x="231379" y="832413"/>
                    <a:pt x="311116" y="553901"/>
                    <a:pt x="660348" y="335563"/>
                  </a:cubicBez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46" name="Forma libre 45">
              <a:extLst>
                <a:ext uri="{FF2B5EF4-FFF2-40B4-BE49-F238E27FC236}">
                  <a16:creationId xmlns:a16="http://schemas.microsoft.com/office/drawing/2014/main" id="{0E00DAFE-23C5-360C-DC47-2371BD9A3119}"/>
                </a:ext>
              </a:extLst>
            </p:cNvPr>
            <p:cNvSpPr/>
            <p:nvPr/>
          </p:nvSpPr>
          <p:spPr>
            <a:xfrm>
              <a:off x="2835649" y="5524577"/>
              <a:ext cx="7626916" cy="2281037"/>
            </a:xfrm>
            <a:custGeom>
              <a:avLst/>
              <a:gdLst>
                <a:gd name="connsiteX0" fmla="*/ 0 w 7626916"/>
                <a:gd name="connsiteY0" fmla="*/ 0 h 2281037"/>
                <a:gd name="connsiteX1" fmla="*/ 7626917 w 7626916"/>
                <a:gd name="connsiteY1" fmla="*/ 0 h 2281037"/>
                <a:gd name="connsiteX2" fmla="*/ 7626917 w 7626916"/>
                <a:gd name="connsiteY2" fmla="*/ 2281038 h 2281037"/>
                <a:gd name="connsiteX3" fmla="*/ 0 w 7626916"/>
                <a:gd name="connsiteY3" fmla="*/ 2281038 h 2281037"/>
              </a:gdLst>
              <a:ahLst/>
              <a:cxnLst>
                <a:cxn ang="0">
                  <a:pos x="connsiteX0" y="connsiteY0"/>
                </a:cxn>
                <a:cxn ang="0">
                  <a:pos x="connsiteX1" y="connsiteY1"/>
                </a:cxn>
                <a:cxn ang="0">
                  <a:pos x="connsiteX2" y="connsiteY2"/>
                </a:cxn>
                <a:cxn ang="0">
                  <a:pos x="connsiteX3" y="connsiteY3"/>
                </a:cxn>
              </a:cxnLst>
              <a:rect l="l" t="t" r="r" b="b"/>
              <a:pathLst>
                <a:path w="7626916" h="2281037">
                  <a:moveTo>
                    <a:pt x="0" y="0"/>
                  </a:moveTo>
                  <a:lnTo>
                    <a:pt x="7626917" y="0"/>
                  </a:lnTo>
                  <a:lnTo>
                    <a:pt x="7626917" y="2281038"/>
                  </a:lnTo>
                  <a:lnTo>
                    <a:pt x="0" y="2281038"/>
                  </a:lnTo>
                  <a:close/>
                </a:path>
              </a:pathLst>
            </a:custGeom>
            <a:noFill/>
            <a:ln w="5470" cap="flat">
              <a:noFill/>
              <a:prstDash val="solid"/>
              <a:miter/>
            </a:ln>
          </p:spPr>
          <p:txBody>
            <a:bodyPr rtlCol="0" anchor="ctr"/>
            <a:lstStyle/>
            <a:p>
              <a:endParaRPr lang="pt-BR" b="0" i="0" dirty="0">
                <a:latin typeface="IberPangea Text Light" panose="020B0404000000000000" pitchFamily="34" charset="0"/>
              </a:endParaRPr>
            </a:p>
          </p:txBody>
        </p:sp>
      </p:grpSp>
    </p:spTree>
    <p:extLst>
      <p:ext uri="{BB962C8B-B14F-4D97-AF65-F5344CB8AC3E}">
        <p14:creationId xmlns:p14="http://schemas.microsoft.com/office/powerpoint/2010/main" val="3317449092"/>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ímbolo">
    <p:bg>
      <p:bgRef idx="1001">
        <a:schemeClr val="bg1"/>
      </p:bgRef>
    </p:bg>
    <p:spTree>
      <p:nvGrpSpPr>
        <p:cNvPr id="1" name=""/>
        <p:cNvGrpSpPr/>
        <p:nvPr/>
      </p:nvGrpSpPr>
      <p:grpSpPr>
        <a:xfrm>
          <a:off x="0" y="0"/>
          <a:ext cx="0" cy="0"/>
          <a:chOff x="0" y="0"/>
          <a:chExt cx="0" cy="0"/>
        </a:xfrm>
      </p:grpSpPr>
      <p:grpSp>
        <p:nvGrpSpPr>
          <p:cNvPr id="8" name="Grupo 7">
            <a:extLst>
              <a:ext uri="{FF2B5EF4-FFF2-40B4-BE49-F238E27FC236}">
                <a16:creationId xmlns:a16="http://schemas.microsoft.com/office/drawing/2014/main" id="{B0107444-D159-423D-421E-45DE319903A4}"/>
              </a:ext>
            </a:extLst>
          </p:cNvPr>
          <p:cNvGrpSpPr/>
          <p:nvPr userDrawn="1"/>
        </p:nvGrpSpPr>
        <p:grpSpPr>
          <a:xfrm>
            <a:off x="11132335" y="5891188"/>
            <a:ext cx="2116251" cy="1931844"/>
            <a:chOff x="11132335" y="5891188"/>
            <a:chExt cx="2116251" cy="1931844"/>
          </a:xfrm>
        </p:grpSpPr>
        <p:sp>
          <p:nvSpPr>
            <p:cNvPr id="5" name="Forma libre 4">
              <a:extLst>
                <a:ext uri="{FF2B5EF4-FFF2-40B4-BE49-F238E27FC236}">
                  <a16:creationId xmlns:a16="http://schemas.microsoft.com/office/drawing/2014/main" id="{E0EE21D4-20A4-20E0-1C0E-8A3B68D4C473}"/>
                </a:ext>
              </a:extLst>
            </p:cNvPr>
            <p:cNvSpPr/>
            <p:nvPr/>
          </p:nvSpPr>
          <p:spPr>
            <a:xfrm>
              <a:off x="12270979" y="5891188"/>
              <a:ext cx="977607" cy="1563573"/>
            </a:xfrm>
            <a:custGeom>
              <a:avLst/>
              <a:gdLst>
                <a:gd name="connsiteX0" fmla="*/ 1 w 977607"/>
                <a:gd name="connsiteY0" fmla="*/ 1114719 h 1563573"/>
                <a:gd name="connsiteX1" fmla="*/ 129730 w 977607"/>
                <a:gd name="connsiteY1" fmla="*/ 1430027 h 1563573"/>
                <a:gd name="connsiteX2" fmla="*/ 647564 w 977607"/>
                <a:gd name="connsiteY2" fmla="*/ 1514656 h 1563573"/>
                <a:gd name="connsiteX3" fmla="*/ 803116 w 977607"/>
                <a:gd name="connsiteY3" fmla="*/ 0 h 1563573"/>
                <a:gd name="connsiteX4" fmla="*/ 1 w 977607"/>
                <a:gd name="connsiteY4" fmla="*/ 1114719 h 1563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607" h="1563573">
                  <a:moveTo>
                    <a:pt x="1" y="1114719"/>
                  </a:moveTo>
                  <a:cubicBezTo>
                    <a:pt x="-178" y="1232782"/>
                    <a:pt x="46457" y="1346126"/>
                    <a:pt x="129730" y="1430027"/>
                  </a:cubicBezTo>
                  <a:cubicBezTo>
                    <a:pt x="290322" y="1590234"/>
                    <a:pt x="508529" y="1590002"/>
                    <a:pt x="647564" y="1514656"/>
                  </a:cubicBezTo>
                  <a:cubicBezTo>
                    <a:pt x="818160" y="1422446"/>
                    <a:pt x="1200603" y="1146203"/>
                    <a:pt x="803116" y="0"/>
                  </a:cubicBezTo>
                  <a:cubicBezTo>
                    <a:pt x="803426" y="541037"/>
                    <a:pt x="1" y="596038"/>
                    <a:pt x="1" y="1114719"/>
                  </a:cubicBezTo>
                  <a:close/>
                </a:path>
              </a:pathLst>
            </a:custGeom>
            <a:solidFill>
              <a:srgbClr val="FF9C1A"/>
            </a:solidFill>
            <a:ln w="7750" cap="flat">
              <a:noFill/>
              <a:prstDash val="solid"/>
              <a:miter/>
            </a:ln>
          </p:spPr>
          <p:txBody>
            <a:bodyPr rtlCol="0" anchor="ctr"/>
            <a:lstStyle/>
            <a:p>
              <a:endParaRPr lang="en-GB" b="0" i="0" dirty="0">
                <a:latin typeface="IberPangea Text Light" panose="020B0404000000000000" pitchFamily="34" charset="0"/>
              </a:endParaRPr>
            </a:p>
          </p:txBody>
        </p:sp>
        <p:sp>
          <p:nvSpPr>
            <p:cNvPr id="6" name="Forma libre 5">
              <a:extLst>
                <a:ext uri="{FF2B5EF4-FFF2-40B4-BE49-F238E27FC236}">
                  <a16:creationId xmlns:a16="http://schemas.microsoft.com/office/drawing/2014/main" id="{509360A9-C8EA-BDA1-6777-D0AD44799D23}"/>
                </a:ext>
              </a:extLst>
            </p:cNvPr>
            <p:cNvSpPr/>
            <p:nvPr/>
          </p:nvSpPr>
          <p:spPr>
            <a:xfrm>
              <a:off x="11701734" y="5891188"/>
              <a:ext cx="934939" cy="1563507"/>
            </a:xfrm>
            <a:custGeom>
              <a:avLst/>
              <a:gdLst>
                <a:gd name="connsiteX0" fmla="*/ 934940 w 934939"/>
                <a:gd name="connsiteY0" fmla="*/ 473659 h 1563507"/>
                <a:gd name="connsiteX1" fmla="*/ 803116 w 934939"/>
                <a:gd name="connsiteY1" fmla="*/ 0 h 1563507"/>
                <a:gd name="connsiteX2" fmla="*/ 1 w 934939"/>
                <a:gd name="connsiteY2" fmla="*/ 1114719 h 1563507"/>
                <a:gd name="connsiteX3" fmla="*/ 129730 w 934939"/>
                <a:gd name="connsiteY3" fmla="*/ 1430027 h 1563507"/>
                <a:gd name="connsiteX4" fmla="*/ 647564 w 934939"/>
                <a:gd name="connsiteY4" fmla="*/ 1514656 h 1563507"/>
                <a:gd name="connsiteX5" fmla="*/ 934940 w 934939"/>
                <a:gd name="connsiteY5" fmla="*/ 473659 h 156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4939" h="1563507">
                  <a:moveTo>
                    <a:pt x="934940" y="473659"/>
                  </a:moveTo>
                  <a:cubicBezTo>
                    <a:pt x="908575" y="331863"/>
                    <a:pt x="866314" y="186663"/>
                    <a:pt x="803116" y="0"/>
                  </a:cubicBezTo>
                  <a:cubicBezTo>
                    <a:pt x="803116" y="541037"/>
                    <a:pt x="1" y="596038"/>
                    <a:pt x="1" y="1114719"/>
                  </a:cubicBezTo>
                  <a:cubicBezTo>
                    <a:pt x="-178" y="1232782"/>
                    <a:pt x="46457" y="1346126"/>
                    <a:pt x="129730" y="1430027"/>
                  </a:cubicBezTo>
                  <a:cubicBezTo>
                    <a:pt x="290400" y="1590234"/>
                    <a:pt x="510235" y="1589848"/>
                    <a:pt x="647564" y="1514656"/>
                  </a:cubicBezTo>
                  <a:cubicBezTo>
                    <a:pt x="327543" y="1174980"/>
                    <a:pt x="440446" y="781773"/>
                    <a:pt x="934940" y="473659"/>
                  </a:cubicBezTo>
                  <a:close/>
                </a:path>
              </a:pathLst>
            </a:custGeom>
            <a:solidFill>
              <a:srgbClr val="0DA9FF"/>
            </a:solidFill>
            <a:ln w="7750" cap="flat">
              <a:noFill/>
              <a:prstDash val="solid"/>
              <a:miter/>
            </a:ln>
          </p:spPr>
          <p:txBody>
            <a:bodyPr rtlCol="0" anchor="ctr"/>
            <a:lstStyle/>
            <a:p>
              <a:endParaRPr lang="en-GB" b="0" i="0" dirty="0">
                <a:latin typeface="IberPangea Text Light" panose="020B0404000000000000" pitchFamily="34" charset="0"/>
              </a:endParaRPr>
            </a:p>
          </p:txBody>
        </p:sp>
        <p:sp>
          <p:nvSpPr>
            <p:cNvPr id="7" name="Forma libre 6">
              <a:extLst>
                <a:ext uri="{FF2B5EF4-FFF2-40B4-BE49-F238E27FC236}">
                  <a16:creationId xmlns:a16="http://schemas.microsoft.com/office/drawing/2014/main" id="{205CB747-40E2-AF42-0583-EEF5012939B2}"/>
                </a:ext>
              </a:extLst>
            </p:cNvPr>
            <p:cNvSpPr/>
            <p:nvPr/>
          </p:nvSpPr>
          <p:spPr>
            <a:xfrm>
              <a:off x="11132335" y="5891188"/>
              <a:ext cx="935016" cy="1931844"/>
            </a:xfrm>
            <a:custGeom>
              <a:avLst/>
              <a:gdLst>
                <a:gd name="connsiteX0" fmla="*/ 935017 w 935016"/>
                <a:gd name="connsiteY0" fmla="*/ 473659 h 1931844"/>
                <a:gd name="connsiteX1" fmla="*/ 803193 w 935016"/>
                <a:gd name="connsiteY1" fmla="*/ 0 h 1931844"/>
                <a:gd name="connsiteX2" fmla="*/ 0 w 935016"/>
                <a:gd name="connsiteY2" fmla="*/ 1114719 h 1931844"/>
                <a:gd name="connsiteX3" fmla="*/ 216036 w 935016"/>
                <a:gd name="connsiteY3" fmla="*/ 1497870 h 1931844"/>
                <a:gd name="connsiteX4" fmla="*/ 195564 w 935016"/>
                <a:gd name="connsiteY4" fmla="*/ 1931844 h 1931844"/>
                <a:gd name="connsiteX5" fmla="*/ 298542 w 935016"/>
                <a:gd name="connsiteY5" fmla="*/ 1914826 h 1931844"/>
                <a:gd name="connsiteX6" fmla="*/ 282335 w 935016"/>
                <a:gd name="connsiteY6" fmla="*/ 1530979 h 1931844"/>
                <a:gd name="connsiteX7" fmla="*/ 647641 w 935016"/>
                <a:gd name="connsiteY7" fmla="*/ 1514656 h 1931844"/>
                <a:gd name="connsiteX8" fmla="*/ 935017 w 935016"/>
                <a:gd name="connsiteY8" fmla="*/ 473659 h 1931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5016" h="1931844">
                  <a:moveTo>
                    <a:pt x="935017" y="473659"/>
                  </a:moveTo>
                  <a:cubicBezTo>
                    <a:pt x="908575" y="331863"/>
                    <a:pt x="866313" y="186663"/>
                    <a:pt x="803193" y="0"/>
                  </a:cubicBezTo>
                  <a:cubicBezTo>
                    <a:pt x="803193" y="541037"/>
                    <a:pt x="0" y="596038"/>
                    <a:pt x="0" y="1114719"/>
                  </a:cubicBezTo>
                  <a:cubicBezTo>
                    <a:pt x="0" y="1380751"/>
                    <a:pt x="216036" y="1497870"/>
                    <a:pt x="216036" y="1497870"/>
                  </a:cubicBezTo>
                  <a:cubicBezTo>
                    <a:pt x="182568" y="1640045"/>
                    <a:pt x="175628" y="1787155"/>
                    <a:pt x="195564" y="1931844"/>
                  </a:cubicBezTo>
                  <a:lnTo>
                    <a:pt x="298542" y="1914826"/>
                  </a:lnTo>
                  <a:cubicBezTo>
                    <a:pt x="248216" y="1739998"/>
                    <a:pt x="279078" y="1549622"/>
                    <a:pt x="282335" y="1530979"/>
                  </a:cubicBezTo>
                  <a:cubicBezTo>
                    <a:pt x="414159" y="1583659"/>
                    <a:pt x="550092" y="1568033"/>
                    <a:pt x="647641" y="1514656"/>
                  </a:cubicBezTo>
                  <a:cubicBezTo>
                    <a:pt x="327620" y="1174980"/>
                    <a:pt x="440523" y="781773"/>
                    <a:pt x="935017" y="473659"/>
                  </a:cubicBezTo>
                  <a:close/>
                </a:path>
              </a:pathLst>
            </a:custGeom>
            <a:solidFill>
              <a:srgbClr val="00A443"/>
            </a:solidFill>
            <a:ln w="7750" cap="flat">
              <a:noFill/>
              <a:prstDash val="solid"/>
              <a:miter/>
            </a:ln>
          </p:spPr>
          <p:txBody>
            <a:bodyPr rtlCol="0" anchor="ctr"/>
            <a:lstStyle/>
            <a:p>
              <a:endParaRPr lang="en-GB" b="0" i="0" dirty="0">
                <a:latin typeface="IberPangea Text Light" panose="020B0404000000000000" pitchFamily="34" charset="0"/>
              </a:endParaRPr>
            </a:p>
          </p:txBody>
        </p:sp>
      </p:grpSp>
    </p:spTree>
    <p:extLst>
      <p:ext uri="{BB962C8B-B14F-4D97-AF65-F5344CB8AC3E}">
        <p14:creationId xmlns:p14="http://schemas.microsoft.com/office/powerpoint/2010/main" val="167783614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 blanco">
    <p:bg>
      <p:bgRef idx="1001">
        <a:schemeClr val="bg1"/>
      </p:bgRef>
    </p:bg>
    <p:spTree>
      <p:nvGrpSpPr>
        <p:cNvPr id="1" name=""/>
        <p:cNvGrpSpPr/>
        <p:nvPr/>
      </p:nvGrpSpPr>
      <p:grpSpPr>
        <a:xfrm>
          <a:off x="0" y="0"/>
          <a:ext cx="0" cy="0"/>
          <a:chOff x="0" y="0"/>
          <a:chExt cx="0" cy="0"/>
        </a:xfrm>
      </p:grpSpPr>
      <p:sp>
        <p:nvSpPr>
          <p:cNvPr id="5" name="Marcador de número de diapositiva 5">
            <a:extLst>
              <a:ext uri="{FF2B5EF4-FFF2-40B4-BE49-F238E27FC236}">
                <a16:creationId xmlns:a16="http://schemas.microsoft.com/office/drawing/2014/main" id="{3E4CCDF6-B850-E87E-9DF5-E8CF529034F1}"/>
              </a:ext>
            </a:extLst>
          </p:cNvPr>
          <p:cNvSpPr>
            <a:spLocks noGrp="1"/>
          </p:cNvSpPr>
          <p:nvPr>
            <p:ph type="sldNum" sz="quarter" idx="4"/>
          </p:nvPr>
        </p:nvSpPr>
        <p:spPr>
          <a:xfrm>
            <a:off x="22328208" y="12906672"/>
            <a:ext cx="1239817" cy="481106"/>
          </a:xfrm>
          <a:prstGeom prst="rect">
            <a:avLst/>
          </a:prstGeom>
        </p:spPr>
        <p:txBody>
          <a:bodyPr anchor="b"/>
          <a:lstStyle>
            <a:lvl1pPr algn="r">
              <a:defRPr sz="1200" b="0" i="0">
                <a:solidFill>
                  <a:schemeClr val="tx2"/>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stStyle>
          <a:p>
            <a:fld id="{92A49E42-579D-0A4D-A382-D64C66A04E33}" type="slidenum">
              <a:rPr lang="pt-BR" smtClean="0"/>
              <a:pPr/>
              <a:t>‹nº›</a:t>
            </a:fld>
            <a:endParaRPr lang="pt-BR" dirty="0"/>
          </a:p>
        </p:txBody>
      </p:sp>
    </p:spTree>
    <p:extLst>
      <p:ext uri="{BB962C8B-B14F-4D97-AF65-F5344CB8AC3E}">
        <p14:creationId xmlns:p14="http://schemas.microsoft.com/office/powerpoint/2010/main" val="205410329"/>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Resumo Executivo">
  <p:cSld name="Resumo Executivo">
    <p:spTree>
      <p:nvGrpSpPr>
        <p:cNvPr id="1" name="Shape 40"/>
        <p:cNvGrpSpPr/>
        <p:nvPr/>
      </p:nvGrpSpPr>
      <p:grpSpPr>
        <a:xfrm>
          <a:off x="0" y="0"/>
          <a:ext cx="0" cy="0"/>
          <a:chOff x="0" y="0"/>
          <a:chExt cx="0" cy="0"/>
        </a:xfrm>
      </p:grpSpPr>
      <p:sp>
        <p:nvSpPr>
          <p:cNvPr id="41" name="Google Shape;41;p11"/>
          <p:cNvSpPr txBox="1">
            <a:spLocks noGrp="1"/>
          </p:cNvSpPr>
          <p:nvPr>
            <p:ph type="body" idx="1"/>
          </p:nvPr>
        </p:nvSpPr>
        <p:spPr>
          <a:xfrm>
            <a:off x="1020519" y="335502"/>
            <a:ext cx="16181451" cy="914112"/>
          </a:xfrm>
          <a:prstGeom prst="rect">
            <a:avLst/>
          </a:prstGeom>
          <a:noFill/>
          <a:ln>
            <a:noFill/>
          </a:ln>
        </p:spPr>
        <p:txBody>
          <a:bodyPr spcFirstLastPara="1" wrap="square" lIns="91425" tIns="45700" rIns="91425" bIns="45700" anchor="t" anchorCtr="0">
            <a:noAutofit/>
          </a:bodyPr>
          <a:lstStyle>
            <a:lvl1pPr marL="914354" marR="0" lvl="0" indent="-457177" algn="l" rtl="0">
              <a:lnSpc>
                <a:spcPct val="90000"/>
              </a:lnSpc>
              <a:spcBef>
                <a:spcPts val="0"/>
              </a:spcBef>
              <a:spcAft>
                <a:spcPts val="0"/>
              </a:spcAft>
              <a:buClr>
                <a:schemeClr val="dk2"/>
              </a:buClr>
              <a:buSzPts val="2800"/>
              <a:buFont typeface="Arial"/>
              <a:buNone/>
              <a:defRPr sz="5600" b="1" i="0" u="none" strike="noStrike" cap="none">
                <a:solidFill>
                  <a:schemeClr val="dk2"/>
                </a:solidFill>
                <a:latin typeface="Lato Light"/>
                <a:ea typeface="Lato Light"/>
                <a:cs typeface="Lato Light"/>
                <a:sym typeface="Lato Light"/>
              </a:defRPr>
            </a:lvl1pPr>
            <a:lvl2pPr marL="1828709" marR="0" lvl="1" indent="-457177" algn="l" rtl="0">
              <a:lnSpc>
                <a:spcPct val="90000"/>
              </a:lnSpc>
              <a:spcBef>
                <a:spcPts val="1000"/>
              </a:spcBef>
              <a:spcAft>
                <a:spcPts val="0"/>
              </a:spcAft>
              <a:buClr>
                <a:schemeClr val="dk1"/>
              </a:buClr>
              <a:buSzPts val="2400"/>
              <a:buFont typeface="Arial"/>
              <a:buNone/>
              <a:defRPr sz="4800" b="0" i="0" u="none" strike="noStrike" cap="none">
                <a:solidFill>
                  <a:schemeClr val="dk1"/>
                </a:solidFill>
                <a:latin typeface="Lato Light"/>
                <a:ea typeface="Lato Light"/>
                <a:cs typeface="Lato Light"/>
                <a:sym typeface="Lato Light"/>
              </a:defRPr>
            </a:lvl2pPr>
            <a:lvl3pPr marL="2743063" marR="0" lvl="2" indent="-457177" algn="l" rtl="0">
              <a:lnSpc>
                <a:spcPct val="90000"/>
              </a:lnSpc>
              <a:spcBef>
                <a:spcPts val="1000"/>
              </a:spcBef>
              <a:spcAft>
                <a:spcPts val="0"/>
              </a:spcAft>
              <a:buClr>
                <a:schemeClr val="dk1"/>
              </a:buClr>
              <a:buSzPts val="2000"/>
              <a:buFont typeface="Arial"/>
              <a:buNone/>
              <a:defRPr sz="4000" b="0" i="0" u="none" strike="noStrike" cap="none">
                <a:solidFill>
                  <a:schemeClr val="dk1"/>
                </a:solidFill>
                <a:latin typeface="Lato Light"/>
                <a:ea typeface="Lato Light"/>
                <a:cs typeface="Lato Light"/>
                <a:sym typeface="Lato Light"/>
              </a:defRPr>
            </a:lvl3pPr>
            <a:lvl4pPr marL="3657417" marR="0" lvl="3" indent="-457177" algn="l" rtl="0">
              <a:lnSpc>
                <a:spcPct val="90000"/>
              </a:lnSpc>
              <a:spcBef>
                <a:spcPts val="1000"/>
              </a:spcBef>
              <a:spcAft>
                <a:spcPts val="0"/>
              </a:spcAft>
              <a:buClr>
                <a:schemeClr val="dk1"/>
              </a:buClr>
              <a:buSzPts val="1800"/>
              <a:buFont typeface="Arial"/>
              <a:buNone/>
              <a:defRPr sz="3600" b="0" i="0" u="none" strike="noStrike" cap="none">
                <a:solidFill>
                  <a:schemeClr val="dk1"/>
                </a:solidFill>
                <a:latin typeface="Lato Light"/>
                <a:ea typeface="Lato Light"/>
                <a:cs typeface="Lato Light"/>
                <a:sym typeface="Lato Light"/>
              </a:defRPr>
            </a:lvl4pPr>
            <a:lvl5pPr marL="4571771" marR="0" lvl="4" indent="-457177" algn="l" rtl="0">
              <a:lnSpc>
                <a:spcPct val="90000"/>
              </a:lnSpc>
              <a:spcBef>
                <a:spcPts val="1000"/>
              </a:spcBef>
              <a:spcAft>
                <a:spcPts val="0"/>
              </a:spcAft>
              <a:buClr>
                <a:schemeClr val="dk1"/>
              </a:buClr>
              <a:buSzPts val="1800"/>
              <a:buFont typeface="Arial"/>
              <a:buNone/>
              <a:defRPr sz="3600" b="0" i="0" u="none" strike="noStrike" cap="none">
                <a:solidFill>
                  <a:schemeClr val="dk1"/>
                </a:solidFill>
                <a:latin typeface="Lato Light"/>
                <a:ea typeface="Lato Light"/>
                <a:cs typeface="Lato Light"/>
                <a:sym typeface="Lato Light"/>
              </a:defRPr>
            </a:lvl5pPr>
            <a:lvl6pPr marL="5486126" marR="0" lvl="5"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6pPr>
            <a:lvl7pPr marL="6400480" marR="0" lvl="6"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7pPr>
            <a:lvl8pPr marL="7314834" marR="0" lvl="7"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8pPr>
            <a:lvl9pPr marL="8229189" marR="0" lvl="8"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
        <p:nvSpPr>
          <p:cNvPr id="42" name="Google Shape;42;p11"/>
          <p:cNvSpPr txBox="1">
            <a:spLocks noGrp="1"/>
          </p:cNvSpPr>
          <p:nvPr>
            <p:ph type="body" idx="2"/>
          </p:nvPr>
        </p:nvSpPr>
        <p:spPr>
          <a:xfrm>
            <a:off x="1020518" y="3229033"/>
            <a:ext cx="22113471" cy="645458"/>
          </a:xfrm>
          <a:prstGeom prst="rect">
            <a:avLst/>
          </a:prstGeom>
          <a:noFill/>
          <a:ln>
            <a:noFill/>
          </a:ln>
        </p:spPr>
        <p:txBody>
          <a:bodyPr spcFirstLastPara="1" wrap="square" lIns="91425" tIns="45700" rIns="91425" bIns="45700" anchor="t" anchorCtr="0">
            <a:noAutofit/>
          </a:bodyPr>
          <a:lstStyle>
            <a:lvl1pPr marL="914354" marR="0" lvl="0" indent="-457177" algn="l" rtl="0">
              <a:lnSpc>
                <a:spcPct val="90000"/>
              </a:lnSpc>
              <a:spcBef>
                <a:spcPts val="0"/>
              </a:spcBef>
              <a:spcAft>
                <a:spcPts val="0"/>
              </a:spcAft>
              <a:buClr>
                <a:schemeClr val="accent1"/>
              </a:buClr>
              <a:buSzPts val="1800"/>
              <a:buFont typeface="Arial"/>
              <a:buNone/>
              <a:defRPr sz="3600" b="0" i="0" u="none" strike="noStrike" cap="none">
                <a:solidFill>
                  <a:schemeClr val="accent1"/>
                </a:solidFill>
                <a:latin typeface="Lato"/>
                <a:ea typeface="Lato"/>
                <a:cs typeface="Lato"/>
                <a:sym typeface="Lato"/>
              </a:defRPr>
            </a:lvl1pPr>
            <a:lvl2pPr marL="1828709" marR="0" lvl="1" indent="-457177" algn="l" rtl="0">
              <a:lnSpc>
                <a:spcPct val="90000"/>
              </a:lnSpc>
              <a:spcBef>
                <a:spcPts val="1000"/>
              </a:spcBef>
              <a:spcAft>
                <a:spcPts val="0"/>
              </a:spcAft>
              <a:buClr>
                <a:schemeClr val="dk1"/>
              </a:buClr>
              <a:buSzPts val="2400"/>
              <a:buFont typeface="Arial"/>
              <a:buNone/>
              <a:defRPr sz="4800" b="0" i="0" u="none" strike="noStrike" cap="none">
                <a:solidFill>
                  <a:schemeClr val="dk1"/>
                </a:solidFill>
                <a:latin typeface="Lato Light"/>
                <a:ea typeface="Lato Light"/>
                <a:cs typeface="Lato Light"/>
                <a:sym typeface="Lato Light"/>
              </a:defRPr>
            </a:lvl2pPr>
            <a:lvl3pPr marL="2743063" marR="0" lvl="2" indent="-457177" algn="l" rtl="0">
              <a:lnSpc>
                <a:spcPct val="90000"/>
              </a:lnSpc>
              <a:spcBef>
                <a:spcPts val="1000"/>
              </a:spcBef>
              <a:spcAft>
                <a:spcPts val="0"/>
              </a:spcAft>
              <a:buClr>
                <a:schemeClr val="dk1"/>
              </a:buClr>
              <a:buSzPts val="2000"/>
              <a:buFont typeface="Arial"/>
              <a:buNone/>
              <a:defRPr sz="4000" b="0" i="0" u="none" strike="noStrike" cap="none">
                <a:solidFill>
                  <a:schemeClr val="dk1"/>
                </a:solidFill>
                <a:latin typeface="Lato Light"/>
                <a:ea typeface="Lato Light"/>
                <a:cs typeface="Lato Light"/>
                <a:sym typeface="Lato Light"/>
              </a:defRPr>
            </a:lvl3pPr>
            <a:lvl4pPr marL="3657417" marR="0" lvl="3" indent="-457177" algn="l" rtl="0">
              <a:lnSpc>
                <a:spcPct val="90000"/>
              </a:lnSpc>
              <a:spcBef>
                <a:spcPts val="1000"/>
              </a:spcBef>
              <a:spcAft>
                <a:spcPts val="0"/>
              </a:spcAft>
              <a:buClr>
                <a:schemeClr val="dk1"/>
              </a:buClr>
              <a:buSzPts val="1800"/>
              <a:buFont typeface="Arial"/>
              <a:buNone/>
              <a:defRPr sz="3600" b="0" i="0" u="none" strike="noStrike" cap="none">
                <a:solidFill>
                  <a:schemeClr val="dk1"/>
                </a:solidFill>
                <a:latin typeface="Lato Light"/>
                <a:ea typeface="Lato Light"/>
                <a:cs typeface="Lato Light"/>
                <a:sym typeface="Lato Light"/>
              </a:defRPr>
            </a:lvl4pPr>
            <a:lvl5pPr marL="4571771" marR="0" lvl="4" indent="-457177" algn="l" rtl="0">
              <a:lnSpc>
                <a:spcPct val="90000"/>
              </a:lnSpc>
              <a:spcBef>
                <a:spcPts val="1000"/>
              </a:spcBef>
              <a:spcAft>
                <a:spcPts val="0"/>
              </a:spcAft>
              <a:buClr>
                <a:schemeClr val="dk1"/>
              </a:buClr>
              <a:buSzPts val="1800"/>
              <a:buFont typeface="Arial"/>
              <a:buNone/>
              <a:defRPr sz="3600" b="0" i="0" u="none" strike="noStrike" cap="none">
                <a:solidFill>
                  <a:schemeClr val="dk1"/>
                </a:solidFill>
                <a:latin typeface="Lato Light"/>
                <a:ea typeface="Lato Light"/>
                <a:cs typeface="Lato Light"/>
                <a:sym typeface="Lato Light"/>
              </a:defRPr>
            </a:lvl5pPr>
            <a:lvl6pPr marL="5486126" marR="0" lvl="5"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6pPr>
            <a:lvl7pPr marL="6400480" marR="0" lvl="6"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7pPr>
            <a:lvl8pPr marL="7314834" marR="0" lvl="7"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8pPr>
            <a:lvl9pPr marL="8229189" marR="0" lvl="8"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
        <p:nvSpPr>
          <p:cNvPr id="43" name="Google Shape;43;p11"/>
          <p:cNvSpPr txBox="1">
            <a:spLocks noGrp="1"/>
          </p:cNvSpPr>
          <p:nvPr>
            <p:ph type="body" idx="3"/>
          </p:nvPr>
        </p:nvSpPr>
        <p:spPr>
          <a:xfrm>
            <a:off x="1572576" y="3978949"/>
            <a:ext cx="21561411" cy="3535758"/>
          </a:xfrm>
          <a:prstGeom prst="rect">
            <a:avLst/>
          </a:prstGeom>
          <a:noFill/>
          <a:ln>
            <a:noFill/>
          </a:ln>
        </p:spPr>
        <p:txBody>
          <a:bodyPr spcFirstLastPara="1" wrap="square" lIns="91425" tIns="45700" rIns="91425" bIns="45700" anchor="t" anchorCtr="0">
            <a:noAutofit/>
          </a:bodyPr>
          <a:lstStyle>
            <a:lvl1pPr marL="914354" marR="0" lvl="0" indent="-609570" algn="l" rtl="0">
              <a:lnSpc>
                <a:spcPct val="100000"/>
              </a:lnSpc>
              <a:spcBef>
                <a:spcPts val="0"/>
              </a:spcBef>
              <a:spcAft>
                <a:spcPts val="0"/>
              </a:spcAft>
              <a:buClr>
                <a:schemeClr val="accent4"/>
              </a:buClr>
              <a:buSzPts val="1200"/>
              <a:buFont typeface="Arial"/>
              <a:buChar char="•"/>
              <a:defRPr sz="2400" b="0" i="0" u="none" strike="noStrike" cap="none">
                <a:solidFill>
                  <a:schemeClr val="accent5"/>
                </a:solidFill>
                <a:latin typeface="Lato Light"/>
                <a:ea typeface="Lato Light"/>
                <a:cs typeface="Lato Light"/>
                <a:sym typeface="Lato Light"/>
              </a:defRPr>
            </a:lvl1pPr>
            <a:lvl2pPr marL="1828709" marR="0" lvl="1" indent="-609570" algn="l" rtl="0">
              <a:lnSpc>
                <a:spcPct val="100000"/>
              </a:lnSpc>
              <a:spcBef>
                <a:spcPts val="1200"/>
              </a:spcBef>
              <a:spcAft>
                <a:spcPts val="0"/>
              </a:spcAft>
              <a:buClr>
                <a:schemeClr val="accent4"/>
              </a:buClr>
              <a:buSzPts val="1200"/>
              <a:buFont typeface="Lato Light"/>
              <a:buChar char="–"/>
              <a:defRPr sz="2400" b="0" i="0" u="none" strike="noStrike" cap="none">
                <a:solidFill>
                  <a:schemeClr val="accent5"/>
                </a:solidFill>
                <a:latin typeface="Lato Light"/>
                <a:ea typeface="Lato Light"/>
                <a:cs typeface="Lato Light"/>
                <a:sym typeface="Lato Light"/>
              </a:defRPr>
            </a:lvl2pPr>
            <a:lvl3pPr marL="2743063" marR="0" lvl="2" indent="-609570" algn="l" rtl="0">
              <a:lnSpc>
                <a:spcPct val="100000"/>
              </a:lnSpc>
              <a:spcBef>
                <a:spcPts val="1000"/>
              </a:spcBef>
              <a:spcAft>
                <a:spcPts val="0"/>
              </a:spcAft>
              <a:buClr>
                <a:schemeClr val="accent4"/>
              </a:buClr>
              <a:buSzPts val="1200"/>
              <a:buFont typeface="Lato Light"/>
              <a:buChar char="–"/>
              <a:defRPr sz="2400" b="0" i="0" u="none" strike="noStrike" cap="none">
                <a:solidFill>
                  <a:schemeClr val="accent5"/>
                </a:solidFill>
                <a:latin typeface="Lato Light"/>
                <a:ea typeface="Lato Light"/>
                <a:cs typeface="Lato Light"/>
                <a:sym typeface="Lato Light"/>
              </a:defRPr>
            </a:lvl3pPr>
            <a:lvl4pPr marL="3657417" marR="0" lvl="3" indent="-590520" algn="l" rtl="0">
              <a:lnSpc>
                <a:spcPct val="100000"/>
              </a:lnSpc>
              <a:spcBef>
                <a:spcPts val="1000"/>
              </a:spcBef>
              <a:spcAft>
                <a:spcPts val="0"/>
              </a:spcAft>
              <a:buClr>
                <a:schemeClr val="accent4"/>
              </a:buClr>
              <a:buSzPts val="1050"/>
              <a:buFont typeface="Lato Light"/>
              <a:buChar char="–"/>
              <a:defRPr sz="2100" b="0" i="0" u="none" strike="noStrike" cap="none">
                <a:solidFill>
                  <a:schemeClr val="accent5"/>
                </a:solidFill>
                <a:latin typeface="Lato Light"/>
                <a:ea typeface="Lato Light"/>
                <a:cs typeface="Lato Light"/>
                <a:sym typeface="Lato Light"/>
              </a:defRPr>
            </a:lvl4pPr>
            <a:lvl5pPr marL="4571771" marR="0" lvl="4" indent="-590520" algn="l" rtl="0">
              <a:lnSpc>
                <a:spcPct val="100000"/>
              </a:lnSpc>
              <a:spcBef>
                <a:spcPts val="1000"/>
              </a:spcBef>
              <a:spcAft>
                <a:spcPts val="0"/>
              </a:spcAft>
              <a:buClr>
                <a:schemeClr val="lt2"/>
              </a:buClr>
              <a:buSzPts val="1050"/>
              <a:buFont typeface="Lato Light"/>
              <a:buChar char="–"/>
              <a:defRPr sz="2100" b="0" i="0" u="none" strike="noStrike" cap="none">
                <a:solidFill>
                  <a:schemeClr val="accent5"/>
                </a:solidFill>
                <a:latin typeface="Lato Light"/>
                <a:ea typeface="Lato Light"/>
                <a:cs typeface="Lato Light"/>
                <a:sym typeface="Lato Light"/>
              </a:defRPr>
            </a:lvl5pPr>
            <a:lvl6pPr marL="5486126" marR="0" lvl="5"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6pPr>
            <a:lvl7pPr marL="6400480" marR="0" lvl="6"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7pPr>
            <a:lvl8pPr marL="7314834" marR="0" lvl="7"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8pPr>
            <a:lvl9pPr marL="8229189" marR="0" lvl="8"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
        <p:nvSpPr>
          <p:cNvPr id="44" name="Google Shape;44;p11"/>
          <p:cNvSpPr txBox="1">
            <a:spLocks noGrp="1"/>
          </p:cNvSpPr>
          <p:nvPr>
            <p:ph type="body" idx="4"/>
          </p:nvPr>
        </p:nvSpPr>
        <p:spPr>
          <a:xfrm>
            <a:off x="1020518" y="7647121"/>
            <a:ext cx="22113471" cy="645458"/>
          </a:xfrm>
          <a:prstGeom prst="rect">
            <a:avLst/>
          </a:prstGeom>
          <a:noFill/>
          <a:ln>
            <a:noFill/>
          </a:ln>
        </p:spPr>
        <p:txBody>
          <a:bodyPr spcFirstLastPara="1" wrap="square" lIns="91425" tIns="45700" rIns="91425" bIns="45700" anchor="t" anchorCtr="0">
            <a:noAutofit/>
          </a:bodyPr>
          <a:lstStyle>
            <a:lvl1pPr marL="914354" marR="0" lvl="0" indent="-457177" algn="l" rtl="0">
              <a:lnSpc>
                <a:spcPct val="90000"/>
              </a:lnSpc>
              <a:spcBef>
                <a:spcPts val="0"/>
              </a:spcBef>
              <a:spcAft>
                <a:spcPts val="0"/>
              </a:spcAft>
              <a:buClr>
                <a:schemeClr val="accent1"/>
              </a:buClr>
              <a:buSzPts val="1800"/>
              <a:buFont typeface="Arial"/>
              <a:buNone/>
              <a:defRPr sz="3600" b="0" i="0" u="none" strike="noStrike" cap="none">
                <a:solidFill>
                  <a:schemeClr val="accent1"/>
                </a:solidFill>
                <a:latin typeface="Lato"/>
                <a:ea typeface="Lato"/>
                <a:cs typeface="Lato"/>
                <a:sym typeface="Lato"/>
              </a:defRPr>
            </a:lvl1pPr>
            <a:lvl2pPr marL="1828709" marR="0" lvl="1" indent="-457177" algn="l" rtl="0">
              <a:lnSpc>
                <a:spcPct val="90000"/>
              </a:lnSpc>
              <a:spcBef>
                <a:spcPts val="1000"/>
              </a:spcBef>
              <a:spcAft>
                <a:spcPts val="0"/>
              </a:spcAft>
              <a:buClr>
                <a:schemeClr val="dk1"/>
              </a:buClr>
              <a:buSzPts val="2400"/>
              <a:buFont typeface="Arial"/>
              <a:buNone/>
              <a:defRPr sz="4800" b="0" i="0" u="none" strike="noStrike" cap="none">
                <a:solidFill>
                  <a:schemeClr val="dk1"/>
                </a:solidFill>
                <a:latin typeface="Lato Light"/>
                <a:ea typeface="Lato Light"/>
                <a:cs typeface="Lato Light"/>
                <a:sym typeface="Lato Light"/>
              </a:defRPr>
            </a:lvl2pPr>
            <a:lvl3pPr marL="2743063" marR="0" lvl="2" indent="-457177" algn="l" rtl="0">
              <a:lnSpc>
                <a:spcPct val="90000"/>
              </a:lnSpc>
              <a:spcBef>
                <a:spcPts val="1000"/>
              </a:spcBef>
              <a:spcAft>
                <a:spcPts val="0"/>
              </a:spcAft>
              <a:buClr>
                <a:schemeClr val="dk1"/>
              </a:buClr>
              <a:buSzPts val="2000"/>
              <a:buFont typeface="Arial"/>
              <a:buNone/>
              <a:defRPr sz="4000" b="0" i="0" u="none" strike="noStrike" cap="none">
                <a:solidFill>
                  <a:schemeClr val="dk1"/>
                </a:solidFill>
                <a:latin typeface="Lato Light"/>
                <a:ea typeface="Lato Light"/>
                <a:cs typeface="Lato Light"/>
                <a:sym typeface="Lato Light"/>
              </a:defRPr>
            </a:lvl3pPr>
            <a:lvl4pPr marL="3657417" marR="0" lvl="3" indent="-457177" algn="l" rtl="0">
              <a:lnSpc>
                <a:spcPct val="90000"/>
              </a:lnSpc>
              <a:spcBef>
                <a:spcPts val="1000"/>
              </a:spcBef>
              <a:spcAft>
                <a:spcPts val="0"/>
              </a:spcAft>
              <a:buClr>
                <a:schemeClr val="dk1"/>
              </a:buClr>
              <a:buSzPts val="1800"/>
              <a:buFont typeface="Arial"/>
              <a:buNone/>
              <a:defRPr sz="3600" b="0" i="0" u="none" strike="noStrike" cap="none">
                <a:solidFill>
                  <a:schemeClr val="dk1"/>
                </a:solidFill>
                <a:latin typeface="Lato Light"/>
                <a:ea typeface="Lato Light"/>
                <a:cs typeface="Lato Light"/>
                <a:sym typeface="Lato Light"/>
              </a:defRPr>
            </a:lvl4pPr>
            <a:lvl5pPr marL="4571771" marR="0" lvl="4" indent="-457177" algn="l" rtl="0">
              <a:lnSpc>
                <a:spcPct val="90000"/>
              </a:lnSpc>
              <a:spcBef>
                <a:spcPts val="1000"/>
              </a:spcBef>
              <a:spcAft>
                <a:spcPts val="0"/>
              </a:spcAft>
              <a:buClr>
                <a:schemeClr val="dk1"/>
              </a:buClr>
              <a:buSzPts val="1800"/>
              <a:buFont typeface="Arial"/>
              <a:buNone/>
              <a:defRPr sz="3600" b="0" i="0" u="none" strike="noStrike" cap="none">
                <a:solidFill>
                  <a:schemeClr val="dk1"/>
                </a:solidFill>
                <a:latin typeface="Lato Light"/>
                <a:ea typeface="Lato Light"/>
                <a:cs typeface="Lato Light"/>
                <a:sym typeface="Lato Light"/>
              </a:defRPr>
            </a:lvl5pPr>
            <a:lvl6pPr marL="5486126" marR="0" lvl="5"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6pPr>
            <a:lvl7pPr marL="6400480" marR="0" lvl="6"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7pPr>
            <a:lvl8pPr marL="7314834" marR="0" lvl="7"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8pPr>
            <a:lvl9pPr marL="8229189" marR="0" lvl="8"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
        <p:nvSpPr>
          <p:cNvPr id="45" name="Google Shape;45;p11"/>
          <p:cNvSpPr txBox="1">
            <a:spLocks noGrp="1"/>
          </p:cNvSpPr>
          <p:nvPr>
            <p:ph type="body" idx="5"/>
          </p:nvPr>
        </p:nvSpPr>
        <p:spPr>
          <a:xfrm>
            <a:off x="1572576" y="8397037"/>
            <a:ext cx="21561411" cy="1597986"/>
          </a:xfrm>
          <a:prstGeom prst="rect">
            <a:avLst/>
          </a:prstGeom>
          <a:noFill/>
          <a:ln>
            <a:noFill/>
          </a:ln>
        </p:spPr>
        <p:txBody>
          <a:bodyPr spcFirstLastPara="1" wrap="square" lIns="91425" tIns="45700" rIns="91425" bIns="45700" anchor="t" anchorCtr="0">
            <a:noAutofit/>
          </a:bodyPr>
          <a:lstStyle>
            <a:lvl1pPr marL="914354" marR="0" lvl="0" indent="-609570" algn="l" rtl="0">
              <a:lnSpc>
                <a:spcPct val="100000"/>
              </a:lnSpc>
              <a:spcBef>
                <a:spcPts val="0"/>
              </a:spcBef>
              <a:spcAft>
                <a:spcPts val="0"/>
              </a:spcAft>
              <a:buClr>
                <a:schemeClr val="accent4"/>
              </a:buClr>
              <a:buSzPts val="1200"/>
              <a:buFont typeface="Arial"/>
              <a:buChar char="•"/>
              <a:defRPr sz="2400" b="0" i="0" u="none" strike="noStrike" cap="none">
                <a:solidFill>
                  <a:schemeClr val="accent5"/>
                </a:solidFill>
                <a:latin typeface="Lato Light"/>
                <a:ea typeface="Lato Light"/>
                <a:cs typeface="Lato Light"/>
                <a:sym typeface="Lato Light"/>
              </a:defRPr>
            </a:lvl1pPr>
            <a:lvl2pPr marL="1828709" marR="0" lvl="1" indent="-609570" algn="l" rtl="0">
              <a:lnSpc>
                <a:spcPct val="100000"/>
              </a:lnSpc>
              <a:spcBef>
                <a:spcPts val="1200"/>
              </a:spcBef>
              <a:spcAft>
                <a:spcPts val="0"/>
              </a:spcAft>
              <a:buClr>
                <a:schemeClr val="accent4"/>
              </a:buClr>
              <a:buSzPts val="1200"/>
              <a:buFont typeface="Lato Light"/>
              <a:buChar char="–"/>
              <a:defRPr sz="2400" b="0" i="0" u="none" strike="noStrike" cap="none">
                <a:solidFill>
                  <a:schemeClr val="accent5"/>
                </a:solidFill>
                <a:latin typeface="Lato Light"/>
                <a:ea typeface="Lato Light"/>
                <a:cs typeface="Lato Light"/>
                <a:sym typeface="Lato Light"/>
              </a:defRPr>
            </a:lvl2pPr>
            <a:lvl3pPr marL="2743063" marR="0" lvl="2" indent="-609570" algn="l" rtl="0">
              <a:lnSpc>
                <a:spcPct val="100000"/>
              </a:lnSpc>
              <a:spcBef>
                <a:spcPts val="1000"/>
              </a:spcBef>
              <a:spcAft>
                <a:spcPts val="0"/>
              </a:spcAft>
              <a:buClr>
                <a:schemeClr val="accent4"/>
              </a:buClr>
              <a:buSzPts val="1200"/>
              <a:buFont typeface="Lato Light"/>
              <a:buChar char="–"/>
              <a:defRPr sz="2400" b="0" i="0" u="none" strike="noStrike" cap="none">
                <a:solidFill>
                  <a:schemeClr val="accent5"/>
                </a:solidFill>
                <a:latin typeface="Lato Light"/>
                <a:ea typeface="Lato Light"/>
                <a:cs typeface="Lato Light"/>
                <a:sym typeface="Lato Light"/>
              </a:defRPr>
            </a:lvl3pPr>
            <a:lvl4pPr marL="3657417" marR="0" lvl="3" indent="-590520" algn="l" rtl="0">
              <a:lnSpc>
                <a:spcPct val="100000"/>
              </a:lnSpc>
              <a:spcBef>
                <a:spcPts val="1000"/>
              </a:spcBef>
              <a:spcAft>
                <a:spcPts val="0"/>
              </a:spcAft>
              <a:buClr>
                <a:schemeClr val="accent4"/>
              </a:buClr>
              <a:buSzPts val="1050"/>
              <a:buFont typeface="Lato Light"/>
              <a:buChar char="–"/>
              <a:defRPr sz="2100" b="0" i="0" u="none" strike="noStrike" cap="none">
                <a:solidFill>
                  <a:schemeClr val="accent5"/>
                </a:solidFill>
                <a:latin typeface="Lato Light"/>
                <a:ea typeface="Lato Light"/>
                <a:cs typeface="Lato Light"/>
                <a:sym typeface="Lato Light"/>
              </a:defRPr>
            </a:lvl4pPr>
            <a:lvl5pPr marL="4571771" marR="0" lvl="4" indent="-590520" algn="l" rtl="0">
              <a:lnSpc>
                <a:spcPct val="100000"/>
              </a:lnSpc>
              <a:spcBef>
                <a:spcPts val="1000"/>
              </a:spcBef>
              <a:spcAft>
                <a:spcPts val="0"/>
              </a:spcAft>
              <a:buClr>
                <a:schemeClr val="lt2"/>
              </a:buClr>
              <a:buSzPts val="1050"/>
              <a:buFont typeface="Lato Light"/>
              <a:buChar char="–"/>
              <a:defRPr sz="2100" b="0" i="0" u="none" strike="noStrike" cap="none">
                <a:solidFill>
                  <a:schemeClr val="accent5"/>
                </a:solidFill>
                <a:latin typeface="Lato Light"/>
                <a:ea typeface="Lato Light"/>
                <a:cs typeface="Lato Light"/>
                <a:sym typeface="Lato Light"/>
              </a:defRPr>
            </a:lvl5pPr>
            <a:lvl6pPr marL="5486126" marR="0" lvl="5"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6pPr>
            <a:lvl7pPr marL="6400480" marR="0" lvl="6"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7pPr>
            <a:lvl8pPr marL="7314834" marR="0" lvl="7"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8pPr>
            <a:lvl9pPr marL="8229189" marR="0" lvl="8"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
        <p:nvSpPr>
          <p:cNvPr id="46" name="Google Shape;46;p11"/>
          <p:cNvSpPr txBox="1">
            <a:spLocks noGrp="1"/>
          </p:cNvSpPr>
          <p:nvPr>
            <p:ph type="body" idx="6"/>
          </p:nvPr>
        </p:nvSpPr>
        <p:spPr>
          <a:xfrm>
            <a:off x="1020518" y="10109659"/>
            <a:ext cx="22113471" cy="645458"/>
          </a:xfrm>
          <a:prstGeom prst="rect">
            <a:avLst/>
          </a:prstGeom>
          <a:noFill/>
          <a:ln>
            <a:noFill/>
          </a:ln>
        </p:spPr>
        <p:txBody>
          <a:bodyPr spcFirstLastPara="1" wrap="square" lIns="91425" tIns="45700" rIns="91425" bIns="45700" anchor="t" anchorCtr="0">
            <a:noAutofit/>
          </a:bodyPr>
          <a:lstStyle>
            <a:lvl1pPr marL="914354" marR="0" lvl="0" indent="-457177" algn="l" rtl="0">
              <a:lnSpc>
                <a:spcPct val="90000"/>
              </a:lnSpc>
              <a:spcBef>
                <a:spcPts val="0"/>
              </a:spcBef>
              <a:spcAft>
                <a:spcPts val="0"/>
              </a:spcAft>
              <a:buClr>
                <a:schemeClr val="accent1"/>
              </a:buClr>
              <a:buSzPts val="1800"/>
              <a:buFont typeface="Arial"/>
              <a:buNone/>
              <a:defRPr sz="3600" b="0" i="0" u="none" strike="noStrike" cap="none">
                <a:solidFill>
                  <a:schemeClr val="accent1"/>
                </a:solidFill>
                <a:latin typeface="Lato"/>
                <a:ea typeface="Lato"/>
                <a:cs typeface="Lato"/>
                <a:sym typeface="Lato"/>
              </a:defRPr>
            </a:lvl1pPr>
            <a:lvl2pPr marL="1828709" marR="0" lvl="1" indent="-457177" algn="l" rtl="0">
              <a:lnSpc>
                <a:spcPct val="90000"/>
              </a:lnSpc>
              <a:spcBef>
                <a:spcPts val="1000"/>
              </a:spcBef>
              <a:spcAft>
                <a:spcPts val="0"/>
              </a:spcAft>
              <a:buClr>
                <a:schemeClr val="dk1"/>
              </a:buClr>
              <a:buSzPts val="2400"/>
              <a:buFont typeface="Arial"/>
              <a:buNone/>
              <a:defRPr sz="4800" b="0" i="0" u="none" strike="noStrike" cap="none">
                <a:solidFill>
                  <a:schemeClr val="dk1"/>
                </a:solidFill>
                <a:latin typeface="Lato Light"/>
                <a:ea typeface="Lato Light"/>
                <a:cs typeface="Lato Light"/>
                <a:sym typeface="Lato Light"/>
              </a:defRPr>
            </a:lvl2pPr>
            <a:lvl3pPr marL="2743063" marR="0" lvl="2" indent="-457177" algn="l" rtl="0">
              <a:lnSpc>
                <a:spcPct val="90000"/>
              </a:lnSpc>
              <a:spcBef>
                <a:spcPts val="1000"/>
              </a:spcBef>
              <a:spcAft>
                <a:spcPts val="0"/>
              </a:spcAft>
              <a:buClr>
                <a:schemeClr val="dk1"/>
              </a:buClr>
              <a:buSzPts val="2000"/>
              <a:buFont typeface="Arial"/>
              <a:buNone/>
              <a:defRPr sz="4000" b="0" i="0" u="none" strike="noStrike" cap="none">
                <a:solidFill>
                  <a:schemeClr val="dk1"/>
                </a:solidFill>
                <a:latin typeface="Lato Light"/>
                <a:ea typeface="Lato Light"/>
                <a:cs typeface="Lato Light"/>
                <a:sym typeface="Lato Light"/>
              </a:defRPr>
            </a:lvl3pPr>
            <a:lvl4pPr marL="3657417" marR="0" lvl="3" indent="-457177" algn="l" rtl="0">
              <a:lnSpc>
                <a:spcPct val="90000"/>
              </a:lnSpc>
              <a:spcBef>
                <a:spcPts val="1000"/>
              </a:spcBef>
              <a:spcAft>
                <a:spcPts val="0"/>
              </a:spcAft>
              <a:buClr>
                <a:schemeClr val="dk1"/>
              </a:buClr>
              <a:buSzPts val="1800"/>
              <a:buFont typeface="Arial"/>
              <a:buNone/>
              <a:defRPr sz="3600" b="0" i="0" u="none" strike="noStrike" cap="none">
                <a:solidFill>
                  <a:schemeClr val="dk1"/>
                </a:solidFill>
                <a:latin typeface="Lato Light"/>
                <a:ea typeface="Lato Light"/>
                <a:cs typeface="Lato Light"/>
                <a:sym typeface="Lato Light"/>
              </a:defRPr>
            </a:lvl4pPr>
            <a:lvl5pPr marL="4571771" marR="0" lvl="4" indent="-457177" algn="l" rtl="0">
              <a:lnSpc>
                <a:spcPct val="90000"/>
              </a:lnSpc>
              <a:spcBef>
                <a:spcPts val="1000"/>
              </a:spcBef>
              <a:spcAft>
                <a:spcPts val="0"/>
              </a:spcAft>
              <a:buClr>
                <a:schemeClr val="dk1"/>
              </a:buClr>
              <a:buSzPts val="1800"/>
              <a:buFont typeface="Arial"/>
              <a:buNone/>
              <a:defRPr sz="3600" b="0" i="0" u="none" strike="noStrike" cap="none">
                <a:solidFill>
                  <a:schemeClr val="dk1"/>
                </a:solidFill>
                <a:latin typeface="Lato Light"/>
                <a:ea typeface="Lato Light"/>
                <a:cs typeface="Lato Light"/>
                <a:sym typeface="Lato Light"/>
              </a:defRPr>
            </a:lvl5pPr>
            <a:lvl6pPr marL="5486126" marR="0" lvl="5"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6pPr>
            <a:lvl7pPr marL="6400480" marR="0" lvl="6"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7pPr>
            <a:lvl8pPr marL="7314834" marR="0" lvl="7"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8pPr>
            <a:lvl9pPr marL="8229189" marR="0" lvl="8"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
        <p:nvSpPr>
          <p:cNvPr id="47" name="Google Shape;47;p11"/>
          <p:cNvSpPr txBox="1">
            <a:spLocks noGrp="1"/>
          </p:cNvSpPr>
          <p:nvPr>
            <p:ph type="body" idx="7"/>
          </p:nvPr>
        </p:nvSpPr>
        <p:spPr>
          <a:xfrm>
            <a:off x="1572576" y="10859575"/>
            <a:ext cx="21561411" cy="1597986"/>
          </a:xfrm>
          <a:prstGeom prst="rect">
            <a:avLst/>
          </a:prstGeom>
          <a:noFill/>
          <a:ln>
            <a:noFill/>
          </a:ln>
        </p:spPr>
        <p:txBody>
          <a:bodyPr spcFirstLastPara="1" wrap="square" lIns="91425" tIns="45700" rIns="91425" bIns="45700" anchor="t" anchorCtr="0">
            <a:noAutofit/>
          </a:bodyPr>
          <a:lstStyle>
            <a:lvl1pPr marL="914354" marR="0" lvl="0" indent="-609570" algn="l" rtl="0">
              <a:lnSpc>
                <a:spcPct val="100000"/>
              </a:lnSpc>
              <a:spcBef>
                <a:spcPts val="0"/>
              </a:spcBef>
              <a:spcAft>
                <a:spcPts val="0"/>
              </a:spcAft>
              <a:buClr>
                <a:schemeClr val="accent4"/>
              </a:buClr>
              <a:buSzPts val="1200"/>
              <a:buFont typeface="Arial"/>
              <a:buChar char="•"/>
              <a:defRPr sz="2400" b="0" i="0" u="none" strike="noStrike" cap="none">
                <a:solidFill>
                  <a:schemeClr val="accent5"/>
                </a:solidFill>
                <a:latin typeface="Lato Light"/>
                <a:ea typeface="Lato Light"/>
                <a:cs typeface="Lato Light"/>
                <a:sym typeface="Lato Light"/>
              </a:defRPr>
            </a:lvl1pPr>
            <a:lvl2pPr marL="1828709" marR="0" lvl="1" indent="-609570" algn="l" rtl="0">
              <a:lnSpc>
                <a:spcPct val="100000"/>
              </a:lnSpc>
              <a:spcBef>
                <a:spcPts val="1200"/>
              </a:spcBef>
              <a:spcAft>
                <a:spcPts val="0"/>
              </a:spcAft>
              <a:buClr>
                <a:schemeClr val="accent4"/>
              </a:buClr>
              <a:buSzPts val="1200"/>
              <a:buFont typeface="Lato Light"/>
              <a:buChar char="–"/>
              <a:defRPr sz="2400" b="0" i="0" u="none" strike="noStrike" cap="none">
                <a:solidFill>
                  <a:schemeClr val="accent5"/>
                </a:solidFill>
                <a:latin typeface="Lato Light"/>
                <a:ea typeface="Lato Light"/>
                <a:cs typeface="Lato Light"/>
                <a:sym typeface="Lato Light"/>
              </a:defRPr>
            </a:lvl2pPr>
            <a:lvl3pPr marL="2743063" marR="0" lvl="2" indent="-609570" algn="l" rtl="0">
              <a:lnSpc>
                <a:spcPct val="100000"/>
              </a:lnSpc>
              <a:spcBef>
                <a:spcPts val="1000"/>
              </a:spcBef>
              <a:spcAft>
                <a:spcPts val="0"/>
              </a:spcAft>
              <a:buClr>
                <a:schemeClr val="accent4"/>
              </a:buClr>
              <a:buSzPts val="1200"/>
              <a:buFont typeface="Lato Light"/>
              <a:buChar char="–"/>
              <a:defRPr sz="2400" b="0" i="0" u="none" strike="noStrike" cap="none">
                <a:solidFill>
                  <a:schemeClr val="accent5"/>
                </a:solidFill>
                <a:latin typeface="Lato Light"/>
                <a:ea typeface="Lato Light"/>
                <a:cs typeface="Lato Light"/>
                <a:sym typeface="Lato Light"/>
              </a:defRPr>
            </a:lvl3pPr>
            <a:lvl4pPr marL="3657417" marR="0" lvl="3" indent="-590520" algn="l" rtl="0">
              <a:lnSpc>
                <a:spcPct val="100000"/>
              </a:lnSpc>
              <a:spcBef>
                <a:spcPts val="1000"/>
              </a:spcBef>
              <a:spcAft>
                <a:spcPts val="0"/>
              </a:spcAft>
              <a:buClr>
                <a:schemeClr val="accent4"/>
              </a:buClr>
              <a:buSzPts val="1050"/>
              <a:buFont typeface="Lato Light"/>
              <a:buChar char="–"/>
              <a:defRPr sz="2100" b="0" i="0" u="none" strike="noStrike" cap="none">
                <a:solidFill>
                  <a:schemeClr val="accent5"/>
                </a:solidFill>
                <a:latin typeface="Lato Light"/>
                <a:ea typeface="Lato Light"/>
                <a:cs typeface="Lato Light"/>
                <a:sym typeface="Lato Light"/>
              </a:defRPr>
            </a:lvl4pPr>
            <a:lvl5pPr marL="4571771" marR="0" lvl="4" indent="-590520" algn="l" rtl="0">
              <a:lnSpc>
                <a:spcPct val="100000"/>
              </a:lnSpc>
              <a:spcBef>
                <a:spcPts val="1000"/>
              </a:spcBef>
              <a:spcAft>
                <a:spcPts val="0"/>
              </a:spcAft>
              <a:buClr>
                <a:schemeClr val="lt2"/>
              </a:buClr>
              <a:buSzPts val="1050"/>
              <a:buFont typeface="Lato Light"/>
              <a:buChar char="–"/>
              <a:defRPr sz="2100" b="0" i="0" u="none" strike="noStrike" cap="none">
                <a:solidFill>
                  <a:schemeClr val="accent5"/>
                </a:solidFill>
                <a:latin typeface="Lato Light"/>
                <a:ea typeface="Lato Light"/>
                <a:cs typeface="Lato Light"/>
                <a:sym typeface="Lato Light"/>
              </a:defRPr>
            </a:lvl5pPr>
            <a:lvl6pPr marL="5486126" marR="0" lvl="5"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6pPr>
            <a:lvl7pPr marL="6400480" marR="0" lvl="6"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7pPr>
            <a:lvl8pPr marL="7314834" marR="0" lvl="7"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8pPr>
            <a:lvl9pPr marL="8229189" marR="0" lvl="8"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
        <p:nvSpPr>
          <p:cNvPr id="48" name="Google Shape;48;p11"/>
          <p:cNvSpPr txBox="1">
            <a:spLocks noGrp="1"/>
          </p:cNvSpPr>
          <p:nvPr>
            <p:ph type="body" idx="8"/>
          </p:nvPr>
        </p:nvSpPr>
        <p:spPr>
          <a:xfrm>
            <a:off x="1199922" y="1628988"/>
            <a:ext cx="23182491" cy="0"/>
          </a:xfrm>
          <a:prstGeom prst="rect">
            <a:avLst/>
          </a:prstGeom>
          <a:solidFill>
            <a:srgbClr val="BFBFBF"/>
          </a:solid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lvl1pPr marL="914354" marR="0" lvl="0" indent="-469877" algn="l" rtl="0">
              <a:lnSpc>
                <a:spcPct val="90000"/>
              </a:lnSpc>
              <a:spcBef>
                <a:spcPts val="2000"/>
              </a:spcBef>
              <a:spcAft>
                <a:spcPts val="0"/>
              </a:spcAft>
              <a:buClr>
                <a:schemeClr val="lt1"/>
              </a:buClr>
              <a:buSzPts val="100"/>
              <a:buFont typeface="Arial"/>
              <a:buChar char="•"/>
              <a:defRPr sz="200" b="0" i="0" u="none" strike="noStrike" cap="none">
                <a:solidFill>
                  <a:schemeClr val="lt1"/>
                </a:solidFill>
                <a:latin typeface="Lato Light"/>
                <a:ea typeface="Lato Light"/>
                <a:cs typeface="Lato Light"/>
                <a:sym typeface="Lato Light"/>
              </a:defRPr>
            </a:lvl1pPr>
            <a:lvl2pPr marL="1828709" marR="0" lvl="1" indent="-761962" algn="l" rtl="0">
              <a:lnSpc>
                <a:spcPct val="90000"/>
              </a:lnSpc>
              <a:spcBef>
                <a:spcPts val="1000"/>
              </a:spcBef>
              <a:spcAft>
                <a:spcPts val="0"/>
              </a:spcAft>
              <a:buClr>
                <a:schemeClr val="dk1"/>
              </a:buClr>
              <a:buSzPts val="2400"/>
              <a:buFont typeface="Arial"/>
              <a:buChar char="•"/>
              <a:defRPr sz="4800" b="0" i="0" u="none" strike="noStrike" cap="none">
                <a:solidFill>
                  <a:schemeClr val="dk1"/>
                </a:solidFill>
                <a:latin typeface="Lato Light"/>
                <a:ea typeface="Lato Light"/>
                <a:cs typeface="Lato Light"/>
                <a:sym typeface="Lato Light"/>
              </a:defRPr>
            </a:lvl2pPr>
            <a:lvl3pPr marL="2743063" marR="0" lvl="2" indent="-711164" algn="l" rtl="0">
              <a:lnSpc>
                <a:spcPct val="90000"/>
              </a:lnSpc>
              <a:spcBef>
                <a:spcPts val="1000"/>
              </a:spcBef>
              <a:spcAft>
                <a:spcPts val="0"/>
              </a:spcAft>
              <a:buClr>
                <a:schemeClr val="dk1"/>
              </a:buClr>
              <a:buSzPts val="2000"/>
              <a:buFont typeface="Arial"/>
              <a:buChar char="•"/>
              <a:defRPr sz="4000" b="0" i="0" u="none" strike="noStrike" cap="none">
                <a:solidFill>
                  <a:schemeClr val="dk1"/>
                </a:solidFill>
                <a:latin typeface="Lato Light"/>
                <a:ea typeface="Lato Light"/>
                <a:cs typeface="Lato Light"/>
                <a:sym typeface="Lato Light"/>
              </a:defRPr>
            </a:lvl3pPr>
            <a:lvl4pPr marL="3657417" marR="0" lvl="3"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4pPr>
            <a:lvl5pPr marL="4571771" marR="0" lvl="4"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5pPr>
            <a:lvl6pPr marL="5486126" marR="0" lvl="5"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6pPr>
            <a:lvl7pPr marL="6400480" marR="0" lvl="6"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7pPr>
            <a:lvl8pPr marL="7314834" marR="0" lvl="7"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8pPr>
            <a:lvl9pPr marL="8229189" marR="0" lvl="8"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
        <p:nvSpPr>
          <p:cNvPr id="49" name="Google Shape;49;p11"/>
          <p:cNvSpPr txBox="1">
            <a:spLocks noGrp="1"/>
          </p:cNvSpPr>
          <p:nvPr>
            <p:ph type="body" idx="9"/>
          </p:nvPr>
        </p:nvSpPr>
        <p:spPr>
          <a:xfrm>
            <a:off x="1238263" y="1601172"/>
            <a:ext cx="1511902" cy="0"/>
          </a:xfrm>
          <a:prstGeom prst="rect">
            <a:avLst/>
          </a:prstGeom>
          <a:solidFill>
            <a:schemeClr val="dk2"/>
          </a:solidFill>
          <a:ln w="3492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lvl1pPr marL="914354" marR="0" lvl="0" indent="-469877" algn="l" rtl="0">
              <a:lnSpc>
                <a:spcPct val="90000"/>
              </a:lnSpc>
              <a:spcBef>
                <a:spcPts val="2000"/>
              </a:spcBef>
              <a:spcAft>
                <a:spcPts val="0"/>
              </a:spcAft>
              <a:buClr>
                <a:schemeClr val="lt1"/>
              </a:buClr>
              <a:buSzPts val="100"/>
              <a:buFont typeface="Arial"/>
              <a:buChar char="•"/>
              <a:defRPr sz="200" b="0" i="0" u="none" strike="noStrike" cap="none">
                <a:solidFill>
                  <a:schemeClr val="lt1"/>
                </a:solidFill>
                <a:latin typeface="Lato Light"/>
                <a:ea typeface="Lato Light"/>
                <a:cs typeface="Lato Light"/>
                <a:sym typeface="Lato Light"/>
              </a:defRPr>
            </a:lvl1pPr>
            <a:lvl2pPr marL="1828709" marR="0" lvl="1" indent="-761962" algn="l" rtl="0">
              <a:lnSpc>
                <a:spcPct val="90000"/>
              </a:lnSpc>
              <a:spcBef>
                <a:spcPts val="1000"/>
              </a:spcBef>
              <a:spcAft>
                <a:spcPts val="0"/>
              </a:spcAft>
              <a:buClr>
                <a:schemeClr val="dk1"/>
              </a:buClr>
              <a:buSzPts val="2400"/>
              <a:buFont typeface="Arial"/>
              <a:buChar char="•"/>
              <a:defRPr sz="4800" b="0" i="0" u="none" strike="noStrike" cap="none">
                <a:solidFill>
                  <a:schemeClr val="dk1"/>
                </a:solidFill>
                <a:latin typeface="Lato Light"/>
                <a:ea typeface="Lato Light"/>
                <a:cs typeface="Lato Light"/>
                <a:sym typeface="Lato Light"/>
              </a:defRPr>
            </a:lvl2pPr>
            <a:lvl3pPr marL="2743063" marR="0" lvl="2" indent="-711164" algn="l" rtl="0">
              <a:lnSpc>
                <a:spcPct val="90000"/>
              </a:lnSpc>
              <a:spcBef>
                <a:spcPts val="1000"/>
              </a:spcBef>
              <a:spcAft>
                <a:spcPts val="0"/>
              </a:spcAft>
              <a:buClr>
                <a:schemeClr val="dk1"/>
              </a:buClr>
              <a:buSzPts val="2000"/>
              <a:buFont typeface="Arial"/>
              <a:buChar char="•"/>
              <a:defRPr sz="4000" b="0" i="0" u="none" strike="noStrike" cap="none">
                <a:solidFill>
                  <a:schemeClr val="dk1"/>
                </a:solidFill>
                <a:latin typeface="Lato Light"/>
                <a:ea typeface="Lato Light"/>
                <a:cs typeface="Lato Light"/>
                <a:sym typeface="Lato Light"/>
              </a:defRPr>
            </a:lvl3pPr>
            <a:lvl4pPr marL="3657417" marR="0" lvl="3"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4pPr>
            <a:lvl5pPr marL="4571771" marR="0" lvl="4"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5pPr>
            <a:lvl6pPr marL="5486126" marR="0" lvl="5"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6pPr>
            <a:lvl7pPr marL="6400480" marR="0" lvl="6"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7pPr>
            <a:lvl8pPr marL="7314834" marR="0" lvl="7"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8pPr>
            <a:lvl9pPr marL="8229189" marR="0" lvl="8"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
        <p:nvSpPr>
          <p:cNvPr id="50" name="Google Shape;50;p11"/>
          <p:cNvSpPr txBox="1">
            <a:spLocks noGrp="1"/>
          </p:cNvSpPr>
          <p:nvPr>
            <p:ph type="body" idx="13"/>
          </p:nvPr>
        </p:nvSpPr>
        <p:spPr>
          <a:xfrm>
            <a:off x="1020516" y="1997491"/>
            <a:ext cx="22113471" cy="645458"/>
          </a:xfrm>
          <a:prstGeom prst="rect">
            <a:avLst/>
          </a:prstGeom>
          <a:noFill/>
          <a:ln>
            <a:noFill/>
          </a:ln>
        </p:spPr>
        <p:txBody>
          <a:bodyPr spcFirstLastPara="1" wrap="square" lIns="91425" tIns="45700" rIns="91425" bIns="45700" anchor="t" anchorCtr="0">
            <a:noAutofit/>
          </a:bodyPr>
          <a:lstStyle>
            <a:lvl1pPr marL="914354" marR="0" lvl="0" indent="-457177" algn="ctr" rtl="0">
              <a:lnSpc>
                <a:spcPct val="90000"/>
              </a:lnSpc>
              <a:spcBef>
                <a:spcPts val="0"/>
              </a:spcBef>
              <a:spcAft>
                <a:spcPts val="0"/>
              </a:spcAft>
              <a:buClr>
                <a:schemeClr val="dk2"/>
              </a:buClr>
              <a:buSzPts val="1800"/>
              <a:buFont typeface="Arial"/>
              <a:buNone/>
              <a:defRPr sz="3600" b="0" i="0" u="none" strike="noStrike" cap="none">
                <a:solidFill>
                  <a:schemeClr val="dk2"/>
                </a:solidFill>
                <a:latin typeface="Lato"/>
                <a:ea typeface="Lato"/>
                <a:cs typeface="Lato"/>
                <a:sym typeface="Lato"/>
              </a:defRPr>
            </a:lvl1pPr>
            <a:lvl2pPr marL="1828709" marR="0" lvl="1" indent="-457177" algn="l" rtl="0">
              <a:lnSpc>
                <a:spcPct val="90000"/>
              </a:lnSpc>
              <a:spcBef>
                <a:spcPts val="1000"/>
              </a:spcBef>
              <a:spcAft>
                <a:spcPts val="0"/>
              </a:spcAft>
              <a:buClr>
                <a:schemeClr val="dk1"/>
              </a:buClr>
              <a:buSzPts val="2400"/>
              <a:buFont typeface="Arial"/>
              <a:buNone/>
              <a:defRPr sz="4800" b="0" i="0" u="none" strike="noStrike" cap="none">
                <a:solidFill>
                  <a:schemeClr val="dk1"/>
                </a:solidFill>
                <a:latin typeface="Lato Light"/>
                <a:ea typeface="Lato Light"/>
                <a:cs typeface="Lato Light"/>
                <a:sym typeface="Lato Light"/>
              </a:defRPr>
            </a:lvl2pPr>
            <a:lvl3pPr marL="2743063" marR="0" lvl="2" indent="-457177" algn="l" rtl="0">
              <a:lnSpc>
                <a:spcPct val="90000"/>
              </a:lnSpc>
              <a:spcBef>
                <a:spcPts val="1000"/>
              </a:spcBef>
              <a:spcAft>
                <a:spcPts val="0"/>
              </a:spcAft>
              <a:buClr>
                <a:schemeClr val="dk1"/>
              </a:buClr>
              <a:buSzPts val="2000"/>
              <a:buFont typeface="Arial"/>
              <a:buNone/>
              <a:defRPr sz="4000" b="0" i="0" u="none" strike="noStrike" cap="none">
                <a:solidFill>
                  <a:schemeClr val="dk1"/>
                </a:solidFill>
                <a:latin typeface="Lato Light"/>
                <a:ea typeface="Lato Light"/>
                <a:cs typeface="Lato Light"/>
                <a:sym typeface="Lato Light"/>
              </a:defRPr>
            </a:lvl3pPr>
            <a:lvl4pPr marL="3657417" marR="0" lvl="3" indent="-457177" algn="l" rtl="0">
              <a:lnSpc>
                <a:spcPct val="90000"/>
              </a:lnSpc>
              <a:spcBef>
                <a:spcPts val="1000"/>
              </a:spcBef>
              <a:spcAft>
                <a:spcPts val="0"/>
              </a:spcAft>
              <a:buClr>
                <a:schemeClr val="dk1"/>
              </a:buClr>
              <a:buSzPts val="1800"/>
              <a:buFont typeface="Arial"/>
              <a:buNone/>
              <a:defRPr sz="3600" b="0" i="0" u="none" strike="noStrike" cap="none">
                <a:solidFill>
                  <a:schemeClr val="dk1"/>
                </a:solidFill>
                <a:latin typeface="Lato Light"/>
                <a:ea typeface="Lato Light"/>
                <a:cs typeface="Lato Light"/>
                <a:sym typeface="Lato Light"/>
              </a:defRPr>
            </a:lvl4pPr>
            <a:lvl5pPr marL="4571771" marR="0" lvl="4" indent="-457177" algn="l" rtl="0">
              <a:lnSpc>
                <a:spcPct val="90000"/>
              </a:lnSpc>
              <a:spcBef>
                <a:spcPts val="1000"/>
              </a:spcBef>
              <a:spcAft>
                <a:spcPts val="0"/>
              </a:spcAft>
              <a:buClr>
                <a:schemeClr val="dk1"/>
              </a:buClr>
              <a:buSzPts val="1800"/>
              <a:buFont typeface="Arial"/>
              <a:buNone/>
              <a:defRPr sz="3600" b="0" i="0" u="none" strike="noStrike" cap="none">
                <a:solidFill>
                  <a:schemeClr val="dk1"/>
                </a:solidFill>
                <a:latin typeface="Lato Light"/>
                <a:ea typeface="Lato Light"/>
                <a:cs typeface="Lato Light"/>
                <a:sym typeface="Lato Light"/>
              </a:defRPr>
            </a:lvl5pPr>
            <a:lvl6pPr marL="5486126" marR="0" lvl="5"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6pPr>
            <a:lvl7pPr marL="6400480" marR="0" lvl="6"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7pPr>
            <a:lvl8pPr marL="7314834" marR="0" lvl="7"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8pPr>
            <a:lvl9pPr marL="8229189" marR="0" lvl="8"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Tree>
    <p:extLst>
      <p:ext uri="{BB962C8B-B14F-4D97-AF65-F5344CB8AC3E}">
        <p14:creationId xmlns:p14="http://schemas.microsoft.com/office/powerpoint/2010/main" val="413813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udo">
    <p:bg>
      <p:bgRef idx="1001">
        <a:schemeClr val="bg1"/>
      </p:bgRef>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DAB9D3A7-45E7-65C3-4237-390FAEA67F84}"/>
              </a:ext>
            </a:extLst>
          </p:cNvPr>
          <p:cNvSpPr>
            <a:spLocks noGrp="1"/>
          </p:cNvSpPr>
          <p:nvPr>
            <p:ph type="title" hasCustomPrompt="1"/>
          </p:nvPr>
        </p:nvSpPr>
        <p:spPr>
          <a:xfrm>
            <a:off x="813599" y="2610852"/>
            <a:ext cx="12577547" cy="3935051"/>
          </a:xfrm>
          <a:prstGeom prst="rect">
            <a:avLst/>
          </a:prstGeom>
        </p:spPr>
        <p:txBody>
          <a:bodyPr anchor="b" anchorCtr="0"/>
          <a:lstStyle>
            <a:lvl1pPr>
              <a:lnSpc>
                <a:spcPts val="12000"/>
              </a:lnSpc>
              <a:defRPr sz="12000" spc="-300">
                <a:solidFill>
                  <a:schemeClr val="tx2"/>
                </a:solidFill>
              </a:defRPr>
            </a:lvl1pPr>
          </a:lstStyle>
          <a:p>
            <a:r>
              <a:rPr lang="pt-BR" noProof="0" dirty="0"/>
              <a:t>Clique para modificar o estilo do título do padrão</a:t>
            </a:r>
          </a:p>
        </p:txBody>
      </p:sp>
      <p:sp>
        <p:nvSpPr>
          <p:cNvPr id="6" name="Text Placeholder 5">
            <a:extLst>
              <a:ext uri="{FF2B5EF4-FFF2-40B4-BE49-F238E27FC236}">
                <a16:creationId xmlns:a16="http://schemas.microsoft.com/office/drawing/2014/main" id="{41453A69-FB58-E822-B6FF-73813E24CCE2}"/>
              </a:ext>
            </a:extLst>
          </p:cNvPr>
          <p:cNvSpPr>
            <a:spLocks noGrp="1"/>
          </p:cNvSpPr>
          <p:nvPr>
            <p:ph type="body" sz="quarter" idx="26" hasCustomPrompt="1"/>
          </p:nvPr>
        </p:nvSpPr>
        <p:spPr>
          <a:xfrm>
            <a:off x="814388" y="7362825"/>
            <a:ext cx="3808412" cy="5256213"/>
          </a:xfrm>
          <a:prstGeom prst="rect">
            <a:avLst/>
          </a:prstGeom>
        </p:spPr>
        <p:txBody>
          <a:bodyPr/>
          <a:lstStyle>
            <a:lvl1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1pPr>
            <a:lvl2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2pPr>
            <a:lvl3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3pPr>
            <a:lvl4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4pPr>
            <a:lvl5pPr>
              <a:lnSpc>
                <a:spcPct val="100000"/>
              </a:lnSpc>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5pPr>
          </a:lstStyle>
          <a:p>
            <a:pPr lvl="0"/>
            <a:r>
              <a:rPr lang="pt-BR" noProof="0" dirty="0"/>
              <a:t>Clique para modificar o estilo do título do padrão</a:t>
            </a:r>
          </a:p>
          <a:p>
            <a:pPr lvl="1"/>
            <a:r>
              <a:rPr lang="pt-BR" noProof="0" dirty="0"/>
              <a:t>Segundo </a:t>
            </a:r>
            <a:r>
              <a:rPr lang="pt-PT" dirty="0"/>
              <a:t>nível</a:t>
            </a:r>
            <a:endParaRPr lang="pt-BR" noProof="0" dirty="0"/>
          </a:p>
          <a:p>
            <a:pPr lvl="2"/>
            <a:r>
              <a:rPr lang="pt-PT" dirty="0"/>
              <a:t>Terceiro</a:t>
            </a:r>
            <a:r>
              <a:rPr lang="pt-BR" noProof="0" dirty="0"/>
              <a:t> </a:t>
            </a:r>
            <a:r>
              <a:rPr lang="pt-PT" dirty="0"/>
              <a:t>nível</a:t>
            </a:r>
            <a:endParaRPr lang="pt-BR" noProof="0" dirty="0"/>
          </a:p>
          <a:p>
            <a:pPr lvl="3"/>
            <a:r>
              <a:rPr lang="pt-PT" dirty="0"/>
              <a:t>Quarto</a:t>
            </a:r>
            <a:r>
              <a:rPr lang="pt-BR" noProof="0" dirty="0"/>
              <a:t> </a:t>
            </a:r>
            <a:r>
              <a:rPr lang="pt-PT" dirty="0"/>
              <a:t>nível</a:t>
            </a:r>
            <a:endParaRPr lang="pt-BR" noProof="0" dirty="0"/>
          </a:p>
          <a:p>
            <a:pPr lvl="4"/>
            <a:r>
              <a:rPr lang="pt-BR" noProof="0" dirty="0"/>
              <a:t>Quinto </a:t>
            </a:r>
            <a:r>
              <a:rPr lang="pt-PT" dirty="0"/>
              <a:t>nível</a:t>
            </a:r>
            <a:endParaRPr lang="pt-BR" noProof="0" dirty="0"/>
          </a:p>
        </p:txBody>
      </p:sp>
      <p:sp>
        <p:nvSpPr>
          <p:cNvPr id="7" name="Text Placeholder 5">
            <a:extLst>
              <a:ext uri="{FF2B5EF4-FFF2-40B4-BE49-F238E27FC236}">
                <a16:creationId xmlns:a16="http://schemas.microsoft.com/office/drawing/2014/main" id="{71316494-3069-C9BE-8215-03D500EC15C5}"/>
              </a:ext>
            </a:extLst>
          </p:cNvPr>
          <p:cNvSpPr>
            <a:spLocks noGrp="1"/>
          </p:cNvSpPr>
          <p:nvPr>
            <p:ph type="body" sz="quarter" idx="27" hasCustomPrompt="1"/>
          </p:nvPr>
        </p:nvSpPr>
        <p:spPr>
          <a:xfrm>
            <a:off x="814388" y="6821407"/>
            <a:ext cx="3808412" cy="540650"/>
          </a:xfrm>
          <a:prstGeom prst="rect">
            <a:avLst/>
          </a:prstGeom>
        </p:spPr>
        <p:txBody>
          <a:bodyPr/>
          <a:lstStyle>
            <a:lvl1pPr>
              <a:lnSpc>
                <a:spcPct val="100000"/>
              </a:lnSpc>
              <a:spcBef>
                <a:spcPts val="0"/>
              </a:spcBef>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1pPr>
            <a:lvl2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2pPr>
            <a:lvl3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3pPr>
            <a:lvl4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4pPr>
            <a:lvl5pPr>
              <a:lnSpc>
                <a:spcPct val="100000"/>
              </a:lnSpc>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5pPr>
          </a:lstStyle>
          <a:p>
            <a:pPr lvl="0"/>
            <a:r>
              <a:rPr lang="pt-BR" noProof="0" dirty="0"/>
              <a:t>Clique para modificar o estilo do título do padrão</a:t>
            </a:r>
          </a:p>
        </p:txBody>
      </p:sp>
      <p:sp>
        <p:nvSpPr>
          <p:cNvPr id="2" name="Marcador de número de diapositiva 5">
            <a:extLst>
              <a:ext uri="{FF2B5EF4-FFF2-40B4-BE49-F238E27FC236}">
                <a16:creationId xmlns:a16="http://schemas.microsoft.com/office/drawing/2014/main" id="{D049C04B-DF9F-82CB-43E2-8A7079693348}"/>
              </a:ext>
            </a:extLst>
          </p:cNvPr>
          <p:cNvSpPr>
            <a:spLocks noGrp="1"/>
          </p:cNvSpPr>
          <p:nvPr>
            <p:ph type="sldNum" sz="quarter" idx="4"/>
          </p:nvPr>
        </p:nvSpPr>
        <p:spPr>
          <a:xfrm>
            <a:off x="22328208" y="12906672"/>
            <a:ext cx="1239817" cy="481106"/>
          </a:xfrm>
          <a:prstGeom prst="rect">
            <a:avLst/>
          </a:prstGeom>
        </p:spPr>
        <p:txBody>
          <a:bodyPr anchor="b"/>
          <a:lstStyle>
            <a:lvl1pPr algn="r">
              <a:defRPr sz="1200" b="0" i="0">
                <a:solidFill>
                  <a:schemeClr val="tx2"/>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stStyle>
          <a:p>
            <a:fld id="{92A49E42-579D-0A4D-A382-D64C66A04E33}" type="slidenum">
              <a:rPr lang="pt-BR" smtClean="0"/>
              <a:pPr/>
              <a:t>‹nº›</a:t>
            </a:fld>
            <a:endParaRPr lang="pt-BR" dirty="0"/>
          </a:p>
        </p:txBody>
      </p:sp>
      <p:sp>
        <p:nvSpPr>
          <p:cNvPr id="8" name="Text Placeholder 5">
            <a:extLst>
              <a:ext uri="{FF2B5EF4-FFF2-40B4-BE49-F238E27FC236}">
                <a16:creationId xmlns:a16="http://schemas.microsoft.com/office/drawing/2014/main" id="{543D5A69-44A7-754F-7006-C8C46A970C48}"/>
              </a:ext>
            </a:extLst>
          </p:cNvPr>
          <p:cNvSpPr>
            <a:spLocks noGrp="1"/>
          </p:cNvSpPr>
          <p:nvPr>
            <p:ph type="body" sz="quarter" idx="28" hasCustomPrompt="1"/>
          </p:nvPr>
        </p:nvSpPr>
        <p:spPr>
          <a:xfrm>
            <a:off x="5434514" y="7362825"/>
            <a:ext cx="3808412" cy="5256213"/>
          </a:xfrm>
          <a:prstGeom prst="rect">
            <a:avLst/>
          </a:prstGeom>
        </p:spPr>
        <p:txBody>
          <a:bodyPr/>
          <a:lstStyle>
            <a:lvl1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1pPr>
            <a:lvl2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2pPr>
            <a:lvl3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3pPr>
            <a:lvl4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4pPr>
            <a:lvl5pPr>
              <a:lnSpc>
                <a:spcPct val="100000"/>
              </a:lnSpc>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5pPr>
          </a:lstStyle>
          <a:p>
            <a:pPr lvl="0"/>
            <a:r>
              <a:rPr lang="pt-BR" noProof="0" dirty="0"/>
              <a:t>Clique para modificar o estilo do título do padrão</a:t>
            </a:r>
          </a:p>
          <a:p>
            <a:pPr lvl="1"/>
            <a:r>
              <a:rPr lang="pt-BR" noProof="0" dirty="0"/>
              <a:t>Segundo </a:t>
            </a:r>
            <a:r>
              <a:rPr lang="pt-PT" dirty="0"/>
              <a:t>nível</a:t>
            </a:r>
            <a:endParaRPr lang="pt-BR" noProof="0" dirty="0"/>
          </a:p>
          <a:p>
            <a:pPr lvl="2"/>
            <a:r>
              <a:rPr lang="pt-PT" dirty="0"/>
              <a:t>Terceiro</a:t>
            </a:r>
            <a:r>
              <a:rPr lang="pt-BR" noProof="0" dirty="0"/>
              <a:t> </a:t>
            </a:r>
            <a:r>
              <a:rPr lang="pt-PT" dirty="0"/>
              <a:t>nível</a:t>
            </a:r>
            <a:endParaRPr lang="pt-BR" noProof="0" dirty="0"/>
          </a:p>
          <a:p>
            <a:pPr lvl="3"/>
            <a:r>
              <a:rPr lang="pt-PT" dirty="0"/>
              <a:t>Quarto</a:t>
            </a:r>
            <a:r>
              <a:rPr lang="pt-BR" noProof="0" dirty="0"/>
              <a:t> </a:t>
            </a:r>
            <a:r>
              <a:rPr lang="pt-PT" dirty="0"/>
              <a:t>nível</a:t>
            </a:r>
            <a:endParaRPr lang="pt-BR" noProof="0" dirty="0"/>
          </a:p>
          <a:p>
            <a:pPr lvl="4"/>
            <a:r>
              <a:rPr lang="pt-BR" noProof="0" dirty="0"/>
              <a:t>Quinto </a:t>
            </a:r>
            <a:r>
              <a:rPr lang="pt-PT" dirty="0"/>
              <a:t>nível</a:t>
            </a:r>
            <a:endParaRPr lang="pt-BR" noProof="0" dirty="0"/>
          </a:p>
        </p:txBody>
      </p:sp>
      <p:sp>
        <p:nvSpPr>
          <p:cNvPr id="9" name="Text Placeholder 5">
            <a:extLst>
              <a:ext uri="{FF2B5EF4-FFF2-40B4-BE49-F238E27FC236}">
                <a16:creationId xmlns:a16="http://schemas.microsoft.com/office/drawing/2014/main" id="{001243D1-2A67-219D-094E-113BC3EAA48D}"/>
              </a:ext>
            </a:extLst>
          </p:cNvPr>
          <p:cNvSpPr>
            <a:spLocks noGrp="1"/>
          </p:cNvSpPr>
          <p:nvPr>
            <p:ph type="body" sz="quarter" idx="29" hasCustomPrompt="1"/>
          </p:nvPr>
        </p:nvSpPr>
        <p:spPr>
          <a:xfrm>
            <a:off x="5434514" y="6821407"/>
            <a:ext cx="3808412" cy="540650"/>
          </a:xfrm>
          <a:prstGeom prst="rect">
            <a:avLst/>
          </a:prstGeom>
        </p:spPr>
        <p:txBody>
          <a:bodyPr/>
          <a:lstStyle>
            <a:lvl1pPr>
              <a:lnSpc>
                <a:spcPct val="100000"/>
              </a:lnSpc>
              <a:spcBef>
                <a:spcPts val="0"/>
              </a:spcBef>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1pPr>
            <a:lvl2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2pPr>
            <a:lvl3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3pPr>
            <a:lvl4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4pPr>
            <a:lvl5pPr>
              <a:lnSpc>
                <a:spcPct val="100000"/>
              </a:lnSpc>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5pPr>
          </a:lstStyle>
          <a:p>
            <a:pPr lvl="0"/>
            <a:r>
              <a:rPr lang="pt-BR" noProof="0" dirty="0"/>
              <a:t>Clique para modificar o estilo do título do padrão</a:t>
            </a:r>
          </a:p>
        </p:txBody>
      </p:sp>
      <p:sp>
        <p:nvSpPr>
          <p:cNvPr id="10" name="Text Placeholder 5">
            <a:extLst>
              <a:ext uri="{FF2B5EF4-FFF2-40B4-BE49-F238E27FC236}">
                <a16:creationId xmlns:a16="http://schemas.microsoft.com/office/drawing/2014/main" id="{D2D0FE98-362F-4F88-A7C2-F89800D0AB33}"/>
              </a:ext>
            </a:extLst>
          </p:cNvPr>
          <p:cNvSpPr>
            <a:spLocks noGrp="1"/>
          </p:cNvSpPr>
          <p:nvPr>
            <p:ph type="body" sz="quarter" idx="30" hasCustomPrompt="1"/>
          </p:nvPr>
        </p:nvSpPr>
        <p:spPr>
          <a:xfrm>
            <a:off x="10054640" y="7362825"/>
            <a:ext cx="3808412" cy="5256213"/>
          </a:xfrm>
          <a:prstGeom prst="rect">
            <a:avLst/>
          </a:prstGeom>
        </p:spPr>
        <p:txBody>
          <a:bodyPr/>
          <a:lstStyle>
            <a:lvl1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1pPr>
            <a:lvl2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2pPr>
            <a:lvl3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3pPr>
            <a:lvl4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4pPr>
            <a:lvl5pPr>
              <a:lnSpc>
                <a:spcPct val="100000"/>
              </a:lnSpc>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5pPr>
          </a:lstStyle>
          <a:p>
            <a:pPr lvl="0"/>
            <a:r>
              <a:rPr lang="pt-BR" noProof="0" dirty="0"/>
              <a:t>Clique para modificar o estilo do título do padrão</a:t>
            </a:r>
          </a:p>
          <a:p>
            <a:pPr lvl="1"/>
            <a:r>
              <a:rPr lang="pt-BR" noProof="0" dirty="0"/>
              <a:t>Segundo </a:t>
            </a:r>
            <a:r>
              <a:rPr lang="pt-PT" dirty="0"/>
              <a:t>nível</a:t>
            </a:r>
            <a:endParaRPr lang="pt-BR" noProof="0" dirty="0"/>
          </a:p>
          <a:p>
            <a:pPr lvl="2"/>
            <a:r>
              <a:rPr lang="pt-PT" dirty="0"/>
              <a:t>Terceiro</a:t>
            </a:r>
            <a:r>
              <a:rPr lang="pt-BR" noProof="0" dirty="0"/>
              <a:t> </a:t>
            </a:r>
            <a:r>
              <a:rPr lang="pt-PT" dirty="0"/>
              <a:t>nível</a:t>
            </a:r>
            <a:endParaRPr lang="pt-BR" noProof="0" dirty="0"/>
          </a:p>
          <a:p>
            <a:pPr lvl="3"/>
            <a:r>
              <a:rPr lang="pt-PT" dirty="0"/>
              <a:t>Quarto</a:t>
            </a:r>
            <a:r>
              <a:rPr lang="pt-BR" noProof="0" dirty="0"/>
              <a:t> </a:t>
            </a:r>
            <a:r>
              <a:rPr lang="pt-PT" dirty="0"/>
              <a:t>nível</a:t>
            </a:r>
            <a:endParaRPr lang="pt-BR" noProof="0" dirty="0"/>
          </a:p>
          <a:p>
            <a:pPr lvl="4"/>
            <a:r>
              <a:rPr lang="pt-BR" noProof="0" dirty="0"/>
              <a:t>Quinto </a:t>
            </a:r>
            <a:r>
              <a:rPr lang="pt-PT" dirty="0"/>
              <a:t>nível</a:t>
            </a:r>
            <a:endParaRPr lang="pt-BR" noProof="0" dirty="0"/>
          </a:p>
        </p:txBody>
      </p:sp>
      <p:sp>
        <p:nvSpPr>
          <p:cNvPr id="11" name="Text Placeholder 5">
            <a:extLst>
              <a:ext uri="{FF2B5EF4-FFF2-40B4-BE49-F238E27FC236}">
                <a16:creationId xmlns:a16="http://schemas.microsoft.com/office/drawing/2014/main" id="{68B15F64-0594-639C-8BD3-4D00FA4D7D72}"/>
              </a:ext>
            </a:extLst>
          </p:cNvPr>
          <p:cNvSpPr>
            <a:spLocks noGrp="1"/>
          </p:cNvSpPr>
          <p:nvPr>
            <p:ph type="body" sz="quarter" idx="31" hasCustomPrompt="1"/>
          </p:nvPr>
        </p:nvSpPr>
        <p:spPr>
          <a:xfrm>
            <a:off x="10054640" y="6821407"/>
            <a:ext cx="3808412" cy="540650"/>
          </a:xfrm>
          <a:prstGeom prst="rect">
            <a:avLst/>
          </a:prstGeom>
        </p:spPr>
        <p:txBody>
          <a:bodyPr/>
          <a:lstStyle>
            <a:lvl1pPr>
              <a:lnSpc>
                <a:spcPct val="100000"/>
              </a:lnSpc>
              <a:spcBef>
                <a:spcPts val="0"/>
              </a:spcBef>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1pPr>
            <a:lvl2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2pPr>
            <a:lvl3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3pPr>
            <a:lvl4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4pPr>
            <a:lvl5pPr>
              <a:lnSpc>
                <a:spcPct val="100000"/>
              </a:lnSpc>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5pPr>
          </a:lstStyle>
          <a:p>
            <a:pPr lvl="0"/>
            <a:r>
              <a:rPr lang="pt-BR" noProof="0" dirty="0"/>
              <a:t>Clique para modificar o estilo do título do padrão</a:t>
            </a:r>
          </a:p>
        </p:txBody>
      </p:sp>
      <p:sp>
        <p:nvSpPr>
          <p:cNvPr id="12" name="Text Placeholder 5">
            <a:extLst>
              <a:ext uri="{FF2B5EF4-FFF2-40B4-BE49-F238E27FC236}">
                <a16:creationId xmlns:a16="http://schemas.microsoft.com/office/drawing/2014/main" id="{FAAE9775-70D8-CCE8-4C68-2A0D493EDEA0}"/>
              </a:ext>
            </a:extLst>
          </p:cNvPr>
          <p:cNvSpPr>
            <a:spLocks noGrp="1"/>
          </p:cNvSpPr>
          <p:nvPr>
            <p:ph type="body" sz="quarter" idx="32" hasCustomPrompt="1"/>
          </p:nvPr>
        </p:nvSpPr>
        <p:spPr>
          <a:xfrm>
            <a:off x="14674767" y="7362825"/>
            <a:ext cx="3808412" cy="5256213"/>
          </a:xfrm>
          <a:prstGeom prst="rect">
            <a:avLst/>
          </a:prstGeom>
        </p:spPr>
        <p:txBody>
          <a:bodyPr/>
          <a:lstStyle>
            <a:lvl1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1pPr>
            <a:lvl2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2pPr>
            <a:lvl3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3pPr>
            <a:lvl4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4pPr>
            <a:lvl5pPr>
              <a:lnSpc>
                <a:spcPct val="100000"/>
              </a:lnSpc>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5pPr>
          </a:lstStyle>
          <a:p>
            <a:pPr lvl="0"/>
            <a:r>
              <a:rPr lang="pt-BR" noProof="0" dirty="0"/>
              <a:t>Clique para modificar o estilo do título do padrão</a:t>
            </a:r>
          </a:p>
          <a:p>
            <a:pPr lvl="1"/>
            <a:r>
              <a:rPr lang="pt-BR" noProof="0" dirty="0"/>
              <a:t>Segundo </a:t>
            </a:r>
            <a:r>
              <a:rPr lang="pt-PT" dirty="0"/>
              <a:t>nível</a:t>
            </a:r>
            <a:endParaRPr lang="pt-BR" noProof="0" dirty="0"/>
          </a:p>
          <a:p>
            <a:pPr lvl="2"/>
            <a:r>
              <a:rPr lang="pt-PT" dirty="0"/>
              <a:t>Terceiro</a:t>
            </a:r>
            <a:r>
              <a:rPr lang="pt-BR" noProof="0" dirty="0"/>
              <a:t> </a:t>
            </a:r>
            <a:r>
              <a:rPr lang="pt-PT" dirty="0"/>
              <a:t>nível</a:t>
            </a:r>
            <a:endParaRPr lang="pt-BR" noProof="0" dirty="0"/>
          </a:p>
          <a:p>
            <a:pPr lvl="3"/>
            <a:r>
              <a:rPr lang="pt-PT" dirty="0"/>
              <a:t>Quarto</a:t>
            </a:r>
            <a:r>
              <a:rPr lang="pt-BR" noProof="0" dirty="0"/>
              <a:t> </a:t>
            </a:r>
            <a:r>
              <a:rPr lang="pt-PT" dirty="0"/>
              <a:t>nível</a:t>
            </a:r>
            <a:endParaRPr lang="pt-BR" noProof="0" dirty="0"/>
          </a:p>
          <a:p>
            <a:pPr lvl="4"/>
            <a:r>
              <a:rPr lang="pt-BR" noProof="0" dirty="0"/>
              <a:t>Quinto </a:t>
            </a:r>
            <a:r>
              <a:rPr lang="pt-PT" dirty="0"/>
              <a:t>nível</a:t>
            </a:r>
            <a:endParaRPr lang="pt-BR" noProof="0" dirty="0"/>
          </a:p>
        </p:txBody>
      </p:sp>
      <p:sp>
        <p:nvSpPr>
          <p:cNvPr id="13" name="Text Placeholder 5">
            <a:extLst>
              <a:ext uri="{FF2B5EF4-FFF2-40B4-BE49-F238E27FC236}">
                <a16:creationId xmlns:a16="http://schemas.microsoft.com/office/drawing/2014/main" id="{9FF942FA-098D-3643-6D5A-D9A9748252E7}"/>
              </a:ext>
            </a:extLst>
          </p:cNvPr>
          <p:cNvSpPr>
            <a:spLocks noGrp="1"/>
          </p:cNvSpPr>
          <p:nvPr>
            <p:ph type="body" sz="quarter" idx="33" hasCustomPrompt="1"/>
          </p:nvPr>
        </p:nvSpPr>
        <p:spPr>
          <a:xfrm>
            <a:off x="14674767" y="6821407"/>
            <a:ext cx="3808412" cy="540650"/>
          </a:xfrm>
          <a:prstGeom prst="rect">
            <a:avLst/>
          </a:prstGeom>
        </p:spPr>
        <p:txBody>
          <a:bodyPr/>
          <a:lstStyle>
            <a:lvl1pPr>
              <a:lnSpc>
                <a:spcPct val="100000"/>
              </a:lnSpc>
              <a:spcBef>
                <a:spcPts val="0"/>
              </a:spcBef>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1pPr>
            <a:lvl2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2pPr>
            <a:lvl3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3pPr>
            <a:lvl4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4pPr>
            <a:lvl5pPr>
              <a:lnSpc>
                <a:spcPct val="100000"/>
              </a:lnSpc>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5pPr>
          </a:lstStyle>
          <a:p>
            <a:pPr lvl="0"/>
            <a:r>
              <a:rPr lang="pt-BR" noProof="0" dirty="0"/>
              <a:t>Clique para modificar o estilo do título do padrão</a:t>
            </a:r>
          </a:p>
        </p:txBody>
      </p:sp>
      <p:sp>
        <p:nvSpPr>
          <p:cNvPr id="14" name="Text Placeholder 5">
            <a:extLst>
              <a:ext uri="{FF2B5EF4-FFF2-40B4-BE49-F238E27FC236}">
                <a16:creationId xmlns:a16="http://schemas.microsoft.com/office/drawing/2014/main" id="{B15D3E05-601F-1507-6F0A-D8DD68851D49}"/>
              </a:ext>
            </a:extLst>
          </p:cNvPr>
          <p:cNvSpPr>
            <a:spLocks noGrp="1"/>
          </p:cNvSpPr>
          <p:nvPr>
            <p:ph type="body" sz="quarter" idx="34" hasCustomPrompt="1"/>
          </p:nvPr>
        </p:nvSpPr>
        <p:spPr>
          <a:xfrm>
            <a:off x="19294894" y="7362825"/>
            <a:ext cx="3808412" cy="5256213"/>
          </a:xfrm>
          <a:prstGeom prst="rect">
            <a:avLst/>
          </a:prstGeom>
        </p:spPr>
        <p:txBody>
          <a:bodyPr/>
          <a:lstStyle>
            <a:lvl1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1pPr>
            <a:lvl2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2pPr>
            <a:lvl3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3pPr>
            <a:lvl4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4pPr>
            <a:lvl5pPr>
              <a:lnSpc>
                <a:spcPct val="100000"/>
              </a:lnSpc>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5pPr>
          </a:lstStyle>
          <a:p>
            <a:pPr lvl="0"/>
            <a:r>
              <a:rPr lang="pt-BR" noProof="0" dirty="0"/>
              <a:t>Clique para modificar o estilo do título do padrão</a:t>
            </a:r>
          </a:p>
          <a:p>
            <a:pPr lvl="1"/>
            <a:r>
              <a:rPr lang="pt-BR" noProof="0" dirty="0"/>
              <a:t>Segundo </a:t>
            </a:r>
            <a:r>
              <a:rPr lang="pt-PT" dirty="0"/>
              <a:t>nível</a:t>
            </a:r>
            <a:endParaRPr lang="pt-BR" noProof="0" dirty="0"/>
          </a:p>
          <a:p>
            <a:pPr lvl="2"/>
            <a:r>
              <a:rPr lang="pt-PT" dirty="0"/>
              <a:t>Terceiro</a:t>
            </a:r>
            <a:r>
              <a:rPr lang="pt-BR" noProof="0" dirty="0"/>
              <a:t> </a:t>
            </a:r>
            <a:r>
              <a:rPr lang="pt-PT" dirty="0"/>
              <a:t>nível</a:t>
            </a:r>
            <a:endParaRPr lang="pt-BR" noProof="0" dirty="0"/>
          </a:p>
          <a:p>
            <a:pPr lvl="3"/>
            <a:r>
              <a:rPr lang="pt-PT" dirty="0"/>
              <a:t>Quarto</a:t>
            </a:r>
            <a:r>
              <a:rPr lang="pt-BR" noProof="0" dirty="0"/>
              <a:t> </a:t>
            </a:r>
            <a:r>
              <a:rPr lang="pt-PT" dirty="0"/>
              <a:t>nível</a:t>
            </a:r>
            <a:endParaRPr lang="pt-BR" noProof="0" dirty="0"/>
          </a:p>
          <a:p>
            <a:pPr lvl="4"/>
            <a:r>
              <a:rPr lang="pt-BR" noProof="0" dirty="0"/>
              <a:t>Quinto </a:t>
            </a:r>
            <a:r>
              <a:rPr lang="pt-PT" dirty="0"/>
              <a:t>nível</a:t>
            </a:r>
            <a:endParaRPr lang="pt-BR" noProof="0" dirty="0"/>
          </a:p>
        </p:txBody>
      </p:sp>
      <p:sp>
        <p:nvSpPr>
          <p:cNvPr id="15" name="Text Placeholder 5">
            <a:extLst>
              <a:ext uri="{FF2B5EF4-FFF2-40B4-BE49-F238E27FC236}">
                <a16:creationId xmlns:a16="http://schemas.microsoft.com/office/drawing/2014/main" id="{02F4DDE4-E53E-7E65-2C0F-F3B3AD176BB5}"/>
              </a:ext>
            </a:extLst>
          </p:cNvPr>
          <p:cNvSpPr>
            <a:spLocks noGrp="1"/>
          </p:cNvSpPr>
          <p:nvPr>
            <p:ph type="body" sz="quarter" idx="35" hasCustomPrompt="1"/>
          </p:nvPr>
        </p:nvSpPr>
        <p:spPr>
          <a:xfrm>
            <a:off x="19294894" y="6821407"/>
            <a:ext cx="3808412" cy="540650"/>
          </a:xfrm>
          <a:prstGeom prst="rect">
            <a:avLst/>
          </a:prstGeom>
        </p:spPr>
        <p:txBody>
          <a:bodyPr/>
          <a:lstStyle>
            <a:lvl1pPr>
              <a:lnSpc>
                <a:spcPct val="100000"/>
              </a:lnSpc>
              <a:spcBef>
                <a:spcPts val="0"/>
              </a:spcBef>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1pPr>
            <a:lvl2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2pPr>
            <a:lvl3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3pPr>
            <a:lvl4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4pPr>
            <a:lvl5pPr>
              <a:lnSpc>
                <a:spcPct val="100000"/>
              </a:lnSpc>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5pPr>
          </a:lstStyle>
          <a:p>
            <a:pPr lvl="0"/>
            <a:r>
              <a:rPr lang="pt-BR" noProof="0" dirty="0"/>
              <a:t>Clique para modificar o estilo do título do padrão</a:t>
            </a:r>
          </a:p>
        </p:txBody>
      </p:sp>
    </p:spTree>
    <p:extLst>
      <p:ext uri="{BB962C8B-B14F-4D97-AF65-F5344CB8AC3E}">
        <p14:creationId xmlns:p14="http://schemas.microsoft.com/office/powerpoint/2010/main" val="45463451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214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udo v2">
    <p:bg>
      <p:bgRef idx="1001">
        <a:schemeClr val="bg1"/>
      </p:bgRef>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DAB9D3A7-45E7-65C3-4237-390FAEA67F84}"/>
              </a:ext>
            </a:extLst>
          </p:cNvPr>
          <p:cNvSpPr>
            <a:spLocks noGrp="1"/>
          </p:cNvSpPr>
          <p:nvPr>
            <p:ph type="title"/>
          </p:nvPr>
        </p:nvSpPr>
        <p:spPr>
          <a:xfrm>
            <a:off x="813599" y="809626"/>
            <a:ext cx="12577547" cy="2847974"/>
          </a:xfrm>
          <a:prstGeom prst="rect">
            <a:avLst/>
          </a:prstGeom>
        </p:spPr>
        <p:txBody>
          <a:bodyPr anchor="t" anchorCtr="0"/>
          <a:lstStyle>
            <a:lvl1pPr>
              <a:lnSpc>
                <a:spcPts val="12000"/>
              </a:lnSpc>
              <a:defRPr sz="12000" spc="-300">
                <a:solidFill>
                  <a:schemeClr val="tx2"/>
                </a:solidFill>
              </a:defRPr>
            </a:lvl1pPr>
          </a:lstStyle>
          <a:p>
            <a:r>
              <a:rPr lang="pt-BR" noProof="0"/>
              <a:t>Haga clic</a:t>
            </a:r>
          </a:p>
        </p:txBody>
      </p:sp>
      <p:sp>
        <p:nvSpPr>
          <p:cNvPr id="2" name="Marcador de número de diapositiva 5">
            <a:extLst>
              <a:ext uri="{FF2B5EF4-FFF2-40B4-BE49-F238E27FC236}">
                <a16:creationId xmlns:a16="http://schemas.microsoft.com/office/drawing/2014/main" id="{D049C04B-DF9F-82CB-43E2-8A7079693348}"/>
              </a:ext>
            </a:extLst>
          </p:cNvPr>
          <p:cNvSpPr>
            <a:spLocks noGrp="1"/>
          </p:cNvSpPr>
          <p:nvPr>
            <p:ph type="sldNum" sz="quarter" idx="4"/>
          </p:nvPr>
        </p:nvSpPr>
        <p:spPr>
          <a:xfrm>
            <a:off x="22328208" y="12906672"/>
            <a:ext cx="1239817" cy="481106"/>
          </a:xfrm>
          <a:prstGeom prst="rect">
            <a:avLst/>
          </a:prstGeom>
        </p:spPr>
        <p:txBody>
          <a:bodyPr anchor="b"/>
          <a:lstStyle>
            <a:lvl1pPr algn="r">
              <a:defRPr sz="1200" b="0" i="0">
                <a:solidFill>
                  <a:schemeClr val="tx2"/>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stStyle>
          <a:p>
            <a:fld id="{92A49E42-579D-0A4D-A382-D64C66A04E33}" type="slidenum">
              <a:rPr lang="pt-BR" smtClean="0"/>
              <a:pPr/>
              <a:t>‹nº›</a:t>
            </a:fld>
            <a:endParaRPr lang="pt-BR" dirty="0"/>
          </a:p>
        </p:txBody>
      </p:sp>
      <p:sp>
        <p:nvSpPr>
          <p:cNvPr id="3" name="Text Placeholder 5">
            <a:extLst>
              <a:ext uri="{FF2B5EF4-FFF2-40B4-BE49-F238E27FC236}">
                <a16:creationId xmlns:a16="http://schemas.microsoft.com/office/drawing/2014/main" id="{6317DC33-9B94-1C56-8EBC-2BC613129F85}"/>
              </a:ext>
            </a:extLst>
          </p:cNvPr>
          <p:cNvSpPr>
            <a:spLocks noGrp="1"/>
          </p:cNvSpPr>
          <p:nvPr>
            <p:ph type="body" sz="quarter" idx="28" hasCustomPrompt="1"/>
          </p:nvPr>
        </p:nvSpPr>
        <p:spPr>
          <a:xfrm>
            <a:off x="813599" y="5908098"/>
            <a:ext cx="8428537" cy="540650"/>
          </a:xfrm>
          <a:prstGeom prst="rect">
            <a:avLst/>
          </a:prstGeom>
        </p:spPr>
        <p:txBody>
          <a:bodyPr/>
          <a:lstStyle>
            <a:lvl1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1pPr>
            <a:lvl2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2pPr>
            <a:lvl3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3pPr>
            <a:lvl4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4pPr>
            <a:lvl5pPr>
              <a:lnSpc>
                <a:spcPct val="100000"/>
              </a:lnSpc>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5pPr>
          </a:lstStyle>
          <a:p>
            <a:pPr lvl="0"/>
            <a:r>
              <a:rPr lang="pt-BR" noProof="0" dirty="0"/>
              <a:t>Clique para modificar o estilo do título do padrão</a:t>
            </a:r>
          </a:p>
        </p:txBody>
      </p:sp>
      <p:sp>
        <p:nvSpPr>
          <p:cNvPr id="4" name="Text Placeholder 5">
            <a:extLst>
              <a:ext uri="{FF2B5EF4-FFF2-40B4-BE49-F238E27FC236}">
                <a16:creationId xmlns:a16="http://schemas.microsoft.com/office/drawing/2014/main" id="{61CC0081-3FE4-153C-499D-99D6EAD6B78D}"/>
              </a:ext>
            </a:extLst>
          </p:cNvPr>
          <p:cNvSpPr>
            <a:spLocks noGrp="1"/>
          </p:cNvSpPr>
          <p:nvPr>
            <p:ph type="body" sz="quarter" idx="29" hasCustomPrompt="1"/>
          </p:nvPr>
        </p:nvSpPr>
        <p:spPr>
          <a:xfrm>
            <a:off x="813599" y="5366680"/>
            <a:ext cx="8428537" cy="540650"/>
          </a:xfrm>
          <a:prstGeom prst="rect">
            <a:avLst/>
          </a:prstGeom>
        </p:spPr>
        <p:txBody>
          <a:bodyPr/>
          <a:lstStyle>
            <a:lvl1pPr>
              <a:lnSpc>
                <a:spcPct val="100000"/>
              </a:lnSpc>
              <a:spcBef>
                <a:spcPts val="0"/>
              </a:spcBef>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1pPr>
            <a:lvl2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2pPr>
            <a:lvl3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3pPr>
            <a:lvl4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4pPr>
            <a:lvl5pPr>
              <a:lnSpc>
                <a:spcPct val="100000"/>
              </a:lnSpc>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5pPr>
          </a:lstStyle>
          <a:p>
            <a:pPr lvl="0"/>
            <a:r>
              <a:rPr lang="pt-BR" noProof="0" dirty="0"/>
              <a:t>Clique para modificar o estilo do título do padrão</a:t>
            </a:r>
          </a:p>
        </p:txBody>
      </p:sp>
      <p:sp>
        <p:nvSpPr>
          <p:cNvPr id="5" name="Text Placeholder 5">
            <a:extLst>
              <a:ext uri="{FF2B5EF4-FFF2-40B4-BE49-F238E27FC236}">
                <a16:creationId xmlns:a16="http://schemas.microsoft.com/office/drawing/2014/main" id="{4501ECEF-D4B1-4B91-9374-1ADBD2332E02}"/>
              </a:ext>
            </a:extLst>
          </p:cNvPr>
          <p:cNvSpPr>
            <a:spLocks noGrp="1"/>
          </p:cNvSpPr>
          <p:nvPr>
            <p:ph type="body" sz="quarter" idx="30" hasCustomPrompt="1"/>
          </p:nvPr>
        </p:nvSpPr>
        <p:spPr>
          <a:xfrm>
            <a:off x="813599" y="7321262"/>
            <a:ext cx="8428537" cy="540650"/>
          </a:xfrm>
          <a:prstGeom prst="rect">
            <a:avLst/>
          </a:prstGeom>
        </p:spPr>
        <p:txBody>
          <a:bodyPr/>
          <a:lstStyle>
            <a:lvl1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1pPr>
            <a:lvl2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2pPr>
            <a:lvl3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3pPr>
            <a:lvl4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4pPr>
            <a:lvl5pPr>
              <a:lnSpc>
                <a:spcPct val="100000"/>
              </a:lnSpc>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5pPr>
          </a:lstStyle>
          <a:p>
            <a:pPr lvl="0"/>
            <a:r>
              <a:rPr lang="pt-BR" noProof="0" dirty="0"/>
              <a:t>Clique para modificar o estilo do título do padrão</a:t>
            </a:r>
          </a:p>
        </p:txBody>
      </p:sp>
      <p:sp>
        <p:nvSpPr>
          <p:cNvPr id="17" name="Text Placeholder 5">
            <a:extLst>
              <a:ext uri="{FF2B5EF4-FFF2-40B4-BE49-F238E27FC236}">
                <a16:creationId xmlns:a16="http://schemas.microsoft.com/office/drawing/2014/main" id="{34D6B30E-6067-C76E-5D60-CF9A57461CCD}"/>
              </a:ext>
            </a:extLst>
          </p:cNvPr>
          <p:cNvSpPr>
            <a:spLocks noGrp="1"/>
          </p:cNvSpPr>
          <p:nvPr>
            <p:ph type="body" sz="quarter" idx="31" hasCustomPrompt="1"/>
          </p:nvPr>
        </p:nvSpPr>
        <p:spPr>
          <a:xfrm>
            <a:off x="813599" y="6779844"/>
            <a:ext cx="8428537" cy="540650"/>
          </a:xfrm>
          <a:prstGeom prst="rect">
            <a:avLst/>
          </a:prstGeom>
        </p:spPr>
        <p:txBody>
          <a:bodyPr/>
          <a:lstStyle>
            <a:lvl1pPr>
              <a:lnSpc>
                <a:spcPct val="100000"/>
              </a:lnSpc>
              <a:spcBef>
                <a:spcPts val="0"/>
              </a:spcBef>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1pPr>
            <a:lvl2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2pPr>
            <a:lvl3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3pPr>
            <a:lvl4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4pPr>
            <a:lvl5pPr>
              <a:lnSpc>
                <a:spcPct val="100000"/>
              </a:lnSpc>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5pPr>
          </a:lstStyle>
          <a:p>
            <a:pPr lvl="0"/>
            <a:r>
              <a:rPr lang="pt-BR" noProof="0" dirty="0"/>
              <a:t>Clique para modificar o estilo do título do padrão</a:t>
            </a:r>
          </a:p>
        </p:txBody>
      </p:sp>
      <p:sp>
        <p:nvSpPr>
          <p:cNvPr id="18" name="Text Placeholder 5">
            <a:extLst>
              <a:ext uri="{FF2B5EF4-FFF2-40B4-BE49-F238E27FC236}">
                <a16:creationId xmlns:a16="http://schemas.microsoft.com/office/drawing/2014/main" id="{66294C9F-6A45-6788-970D-94F25A4B710A}"/>
              </a:ext>
            </a:extLst>
          </p:cNvPr>
          <p:cNvSpPr>
            <a:spLocks noGrp="1"/>
          </p:cNvSpPr>
          <p:nvPr>
            <p:ph type="body" sz="quarter" idx="32" hasCustomPrompt="1"/>
          </p:nvPr>
        </p:nvSpPr>
        <p:spPr>
          <a:xfrm>
            <a:off x="813599" y="8713644"/>
            <a:ext cx="8428537" cy="540650"/>
          </a:xfrm>
          <a:prstGeom prst="rect">
            <a:avLst/>
          </a:prstGeom>
        </p:spPr>
        <p:txBody>
          <a:bodyPr/>
          <a:lstStyle>
            <a:lvl1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1pPr>
            <a:lvl2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2pPr>
            <a:lvl3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3pPr>
            <a:lvl4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4pPr>
            <a:lvl5pPr>
              <a:lnSpc>
                <a:spcPct val="100000"/>
              </a:lnSpc>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5pPr>
          </a:lstStyle>
          <a:p>
            <a:pPr lvl="0"/>
            <a:r>
              <a:rPr lang="pt-BR" noProof="0" dirty="0"/>
              <a:t>Clique para modificar o estilo do título do padrão</a:t>
            </a:r>
          </a:p>
        </p:txBody>
      </p:sp>
      <p:sp>
        <p:nvSpPr>
          <p:cNvPr id="19" name="Text Placeholder 5">
            <a:extLst>
              <a:ext uri="{FF2B5EF4-FFF2-40B4-BE49-F238E27FC236}">
                <a16:creationId xmlns:a16="http://schemas.microsoft.com/office/drawing/2014/main" id="{0247E672-B0A4-8062-0C10-4C6BFEB24E75}"/>
              </a:ext>
            </a:extLst>
          </p:cNvPr>
          <p:cNvSpPr>
            <a:spLocks noGrp="1"/>
          </p:cNvSpPr>
          <p:nvPr>
            <p:ph type="body" sz="quarter" idx="33" hasCustomPrompt="1"/>
          </p:nvPr>
        </p:nvSpPr>
        <p:spPr>
          <a:xfrm>
            <a:off x="813599" y="8172226"/>
            <a:ext cx="8428537" cy="540650"/>
          </a:xfrm>
          <a:prstGeom prst="rect">
            <a:avLst/>
          </a:prstGeom>
        </p:spPr>
        <p:txBody>
          <a:bodyPr/>
          <a:lstStyle>
            <a:lvl1pPr>
              <a:lnSpc>
                <a:spcPct val="100000"/>
              </a:lnSpc>
              <a:spcBef>
                <a:spcPts val="0"/>
              </a:spcBef>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1pPr>
            <a:lvl2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2pPr>
            <a:lvl3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3pPr>
            <a:lvl4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4pPr>
            <a:lvl5pPr>
              <a:lnSpc>
                <a:spcPct val="100000"/>
              </a:lnSpc>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5pPr>
          </a:lstStyle>
          <a:p>
            <a:pPr lvl="0"/>
            <a:r>
              <a:rPr lang="pt-BR" noProof="0" dirty="0"/>
              <a:t>Clique para modificar o estilo do título do padrão</a:t>
            </a:r>
          </a:p>
        </p:txBody>
      </p:sp>
      <p:sp>
        <p:nvSpPr>
          <p:cNvPr id="20" name="Text Placeholder 5">
            <a:extLst>
              <a:ext uri="{FF2B5EF4-FFF2-40B4-BE49-F238E27FC236}">
                <a16:creationId xmlns:a16="http://schemas.microsoft.com/office/drawing/2014/main" id="{C45C6774-27C4-19E2-600B-1B4AE15B66E4}"/>
              </a:ext>
            </a:extLst>
          </p:cNvPr>
          <p:cNvSpPr>
            <a:spLocks noGrp="1"/>
          </p:cNvSpPr>
          <p:nvPr>
            <p:ph type="body" sz="quarter" idx="34" hasCustomPrompt="1"/>
          </p:nvPr>
        </p:nvSpPr>
        <p:spPr>
          <a:xfrm>
            <a:off x="813599" y="10126807"/>
            <a:ext cx="8428537" cy="540650"/>
          </a:xfrm>
          <a:prstGeom prst="rect">
            <a:avLst/>
          </a:prstGeom>
        </p:spPr>
        <p:txBody>
          <a:bodyPr/>
          <a:lstStyle>
            <a:lvl1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1pPr>
            <a:lvl2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2pPr>
            <a:lvl3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3pPr>
            <a:lvl4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4pPr>
            <a:lvl5pPr>
              <a:lnSpc>
                <a:spcPct val="100000"/>
              </a:lnSpc>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5pPr>
          </a:lstStyle>
          <a:p>
            <a:pPr lvl="0"/>
            <a:r>
              <a:rPr lang="pt-BR" noProof="0" dirty="0"/>
              <a:t>Clique para modificar o estilo do título do padrão</a:t>
            </a:r>
          </a:p>
        </p:txBody>
      </p:sp>
      <p:sp>
        <p:nvSpPr>
          <p:cNvPr id="21" name="Text Placeholder 5">
            <a:extLst>
              <a:ext uri="{FF2B5EF4-FFF2-40B4-BE49-F238E27FC236}">
                <a16:creationId xmlns:a16="http://schemas.microsoft.com/office/drawing/2014/main" id="{4447AA2E-4BF9-FBE2-178A-22C9F54EBE84}"/>
              </a:ext>
            </a:extLst>
          </p:cNvPr>
          <p:cNvSpPr>
            <a:spLocks noGrp="1"/>
          </p:cNvSpPr>
          <p:nvPr>
            <p:ph type="body" sz="quarter" idx="35" hasCustomPrompt="1"/>
          </p:nvPr>
        </p:nvSpPr>
        <p:spPr>
          <a:xfrm>
            <a:off x="813599" y="9585389"/>
            <a:ext cx="8428537" cy="540650"/>
          </a:xfrm>
          <a:prstGeom prst="rect">
            <a:avLst/>
          </a:prstGeom>
        </p:spPr>
        <p:txBody>
          <a:bodyPr/>
          <a:lstStyle>
            <a:lvl1pPr>
              <a:lnSpc>
                <a:spcPct val="100000"/>
              </a:lnSpc>
              <a:spcBef>
                <a:spcPts val="0"/>
              </a:spcBef>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1pPr>
            <a:lvl2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2pPr>
            <a:lvl3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3pPr>
            <a:lvl4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4pPr>
            <a:lvl5pPr>
              <a:lnSpc>
                <a:spcPct val="100000"/>
              </a:lnSpc>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5pPr>
          </a:lstStyle>
          <a:p>
            <a:pPr lvl="0"/>
            <a:r>
              <a:rPr lang="pt-BR" noProof="0" dirty="0"/>
              <a:t>Clique para modificar o estilo do título do padrão</a:t>
            </a:r>
          </a:p>
        </p:txBody>
      </p:sp>
      <p:sp>
        <p:nvSpPr>
          <p:cNvPr id="22" name="Text Placeholder 5">
            <a:extLst>
              <a:ext uri="{FF2B5EF4-FFF2-40B4-BE49-F238E27FC236}">
                <a16:creationId xmlns:a16="http://schemas.microsoft.com/office/drawing/2014/main" id="{9C032839-9CB9-8125-2D87-CFD74AA42140}"/>
              </a:ext>
            </a:extLst>
          </p:cNvPr>
          <p:cNvSpPr>
            <a:spLocks noGrp="1"/>
          </p:cNvSpPr>
          <p:nvPr>
            <p:ph type="body" sz="quarter" idx="36" hasCustomPrompt="1"/>
          </p:nvPr>
        </p:nvSpPr>
        <p:spPr>
          <a:xfrm>
            <a:off x="813599" y="11560752"/>
            <a:ext cx="8428537" cy="540650"/>
          </a:xfrm>
          <a:prstGeom prst="rect">
            <a:avLst/>
          </a:prstGeom>
        </p:spPr>
        <p:txBody>
          <a:bodyPr/>
          <a:lstStyle>
            <a:lvl1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1pPr>
            <a:lvl2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2pPr>
            <a:lvl3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3pPr>
            <a:lvl4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4pPr>
            <a:lvl5pPr>
              <a:lnSpc>
                <a:spcPct val="100000"/>
              </a:lnSpc>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5pPr>
          </a:lstStyle>
          <a:p>
            <a:pPr lvl="0"/>
            <a:r>
              <a:rPr lang="pt-BR" noProof="0" dirty="0"/>
              <a:t>Clique para modificar o estilo do título do padrão</a:t>
            </a:r>
          </a:p>
        </p:txBody>
      </p:sp>
      <p:sp>
        <p:nvSpPr>
          <p:cNvPr id="23" name="Text Placeholder 5">
            <a:extLst>
              <a:ext uri="{FF2B5EF4-FFF2-40B4-BE49-F238E27FC236}">
                <a16:creationId xmlns:a16="http://schemas.microsoft.com/office/drawing/2014/main" id="{2DFC7B4D-0DC3-9172-6363-403EBA59A48E}"/>
              </a:ext>
            </a:extLst>
          </p:cNvPr>
          <p:cNvSpPr>
            <a:spLocks noGrp="1"/>
          </p:cNvSpPr>
          <p:nvPr>
            <p:ph type="body" sz="quarter" idx="37" hasCustomPrompt="1"/>
          </p:nvPr>
        </p:nvSpPr>
        <p:spPr>
          <a:xfrm>
            <a:off x="813599" y="11019334"/>
            <a:ext cx="8428537" cy="540650"/>
          </a:xfrm>
          <a:prstGeom prst="rect">
            <a:avLst/>
          </a:prstGeom>
        </p:spPr>
        <p:txBody>
          <a:bodyPr/>
          <a:lstStyle>
            <a:lvl1pPr>
              <a:lnSpc>
                <a:spcPct val="100000"/>
              </a:lnSpc>
              <a:spcBef>
                <a:spcPts val="0"/>
              </a:spcBef>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1pPr>
            <a:lvl2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2pPr>
            <a:lvl3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3pPr>
            <a:lvl4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4pPr>
            <a:lvl5pPr>
              <a:lnSpc>
                <a:spcPct val="100000"/>
              </a:lnSpc>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5pPr>
          </a:lstStyle>
          <a:p>
            <a:pPr lvl="0"/>
            <a:r>
              <a:rPr lang="pt-BR" noProof="0" dirty="0"/>
              <a:t>Clique para modificar o estilo do título do padrão</a:t>
            </a:r>
          </a:p>
        </p:txBody>
      </p:sp>
      <p:sp>
        <p:nvSpPr>
          <p:cNvPr id="26" name="Text Placeholder 5">
            <a:extLst>
              <a:ext uri="{FF2B5EF4-FFF2-40B4-BE49-F238E27FC236}">
                <a16:creationId xmlns:a16="http://schemas.microsoft.com/office/drawing/2014/main" id="{5E99E168-2EF2-86FE-A412-F6F3F3FFFFFD}"/>
              </a:ext>
            </a:extLst>
          </p:cNvPr>
          <p:cNvSpPr>
            <a:spLocks noGrp="1"/>
          </p:cNvSpPr>
          <p:nvPr>
            <p:ph type="body" sz="quarter" idx="38" hasCustomPrompt="1"/>
          </p:nvPr>
        </p:nvSpPr>
        <p:spPr>
          <a:xfrm>
            <a:off x="813599" y="4605770"/>
            <a:ext cx="8428537" cy="540650"/>
          </a:xfrm>
          <a:prstGeom prst="rect">
            <a:avLst/>
          </a:prstGeom>
        </p:spPr>
        <p:txBody>
          <a:bodyPr/>
          <a:lstStyle>
            <a:lvl1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1pPr>
            <a:lvl2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2pPr>
            <a:lvl3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3pPr>
            <a:lvl4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4pPr>
            <a:lvl5pPr>
              <a:lnSpc>
                <a:spcPct val="100000"/>
              </a:lnSpc>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5pPr>
          </a:lstStyle>
          <a:p>
            <a:pPr marL="0" marR="0" lvl="0" indent="0" algn="l" defTabSz="662400" rtl="0" eaLnBrk="1" fontAlgn="base" latinLnBrk="0" hangingPunct="1">
              <a:lnSpc>
                <a:spcPct val="120000"/>
              </a:lnSpc>
              <a:spcBef>
                <a:spcPts val="1200"/>
              </a:spcBef>
              <a:spcAft>
                <a:spcPct val="0"/>
              </a:spcAft>
              <a:buClr>
                <a:schemeClr val="accent3"/>
              </a:buClr>
              <a:buSzTx/>
              <a:buFontTx/>
              <a:buNone/>
              <a:tabLst/>
              <a:defRPr/>
            </a:pPr>
            <a:r>
              <a:rPr lang="pt-BR" noProof="0" dirty="0"/>
              <a:t>Clique para modificar o estilo do título do padrão</a:t>
            </a:r>
          </a:p>
          <a:p>
            <a:pPr lvl="0"/>
            <a:endParaRPr lang="pt-BR" noProof="0" dirty="0"/>
          </a:p>
        </p:txBody>
      </p:sp>
      <p:sp>
        <p:nvSpPr>
          <p:cNvPr id="27" name="Text Placeholder 5">
            <a:extLst>
              <a:ext uri="{FF2B5EF4-FFF2-40B4-BE49-F238E27FC236}">
                <a16:creationId xmlns:a16="http://schemas.microsoft.com/office/drawing/2014/main" id="{1A2C173C-5B22-B672-29F5-5AC551E487CE}"/>
              </a:ext>
            </a:extLst>
          </p:cNvPr>
          <p:cNvSpPr>
            <a:spLocks noGrp="1"/>
          </p:cNvSpPr>
          <p:nvPr>
            <p:ph type="body" sz="quarter" idx="39" hasCustomPrompt="1"/>
          </p:nvPr>
        </p:nvSpPr>
        <p:spPr>
          <a:xfrm>
            <a:off x="813599" y="4064352"/>
            <a:ext cx="8428537" cy="540650"/>
          </a:xfrm>
          <a:prstGeom prst="rect">
            <a:avLst/>
          </a:prstGeom>
        </p:spPr>
        <p:txBody>
          <a:bodyPr/>
          <a:lstStyle>
            <a:lvl1pPr>
              <a:lnSpc>
                <a:spcPct val="100000"/>
              </a:lnSpc>
              <a:spcBef>
                <a:spcPts val="0"/>
              </a:spcBef>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1pPr>
            <a:lvl2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2pPr>
            <a:lvl3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3pPr>
            <a:lvl4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4pPr>
            <a:lvl5pPr>
              <a:lnSpc>
                <a:spcPct val="100000"/>
              </a:lnSpc>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5pPr>
          </a:lstStyle>
          <a:p>
            <a:pPr lvl="0"/>
            <a:r>
              <a:rPr lang="pt-BR" noProof="0" dirty="0"/>
              <a:t>Clique para modificar o estilo do título do padrão</a:t>
            </a:r>
          </a:p>
        </p:txBody>
      </p:sp>
    </p:spTree>
    <p:extLst>
      <p:ext uri="{BB962C8B-B14F-4D97-AF65-F5344CB8AC3E}">
        <p14:creationId xmlns:p14="http://schemas.microsoft.com/office/powerpoint/2010/main" val="247056009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214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Coluna 1 Imagem">
    <p:bg>
      <p:bgRef idx="1001">
        <a:schemeClr val="bg1"/>
      </p:bgRef>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39CEEF4A-7598-08FC-4508-B7EB08BD0A5A}"/>
              </a:ext>
            </a:extLst>
          </p:cNvPr>
          <p:cNvSpPr>
            <a:spLocks noGrp="1"/>
          </p:cNvSpPr>
          <p:nvPr>
            <p:ph type="pic" sz="quarter" idx="13" hasCustomPrompt="1"/>
          </p:nvPr>
        </p:nvSpPr>
        <p:spPr>
          <a:xfrm>
            <a:off x="7162800" y="3079101"/>
            <a:ext cx="16405225" cy="9539537"/>
          </a:xfrm>
          <a:prstGeom prst="roundRect">
            <a:avLst>
              <a:gd name="adj" fmla="val 938"/>
            </a:avLst>
          </a:prstGeom>
        </p:spPr>
        <p:txBody>
          <a:bodyPr/>
          <a:lstStyle/>
          <a:p>
            <a:r>
              <a:rPr lang="pt-BR" noProof="0" dirty="0"/>
              <a:t>Clique no ícone para adicionar uma imagem</a:t>
            </a:r>
          </a:p>
        </p:txBody>
      </p:sp>
      <p:sp>
        <p:nvSpPr>
          <p:cNvPr id="11" name="Marcador de número de diapositiva 5">
            <a:extLst>
              <a:ext uri="{FF2B5EF4-FFF2-40B4-BE49-F238E27FC236}">
                <a16:creationId xmlns:a16="http://schemas.microsoft.com/office/drawing/2014/main" id="{13EEDF33-A1D8-F41B-CC18-CBD09C41419B}"/>
              </a:ext>
            </a:extLst>
          </p:cNvPr>
          <p:cNvSpPr>
            <a:spLocks noGrp="1"/>
          </p:cNvSpPr>
          <p:nvPr>
            <p:ph type="sldNum" sz="quarter" idx="4"/>
          </p:nvPr>
        </p:nvSpPr>
        <p:spPr>
          <a:xfrm>
            <a:off x="22328208" y="12906672"/>
            <a:ext cx="1239817" cy="481106"/>
          </a:xfrm>
          <a:prstGeom prst="rect">
            <a:avLst/>
          </a:prstGeom>
        </p:spPr>
        <p:txBody>
          <a:bodyPr anchor="b"/>
          <a:lstStyle>
            <a:lvl1pPr algn="r">
              <a:defRPr sz="1200" b="0" i="0">
                <a:solidFill>
                  <a:schemeClr val="tx2"/>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stStyle>
          <a:p>
            <a:fld id="{92A49E42-579D-0A4D-A382-D64C66A04E33}" type="slidenum">
              <a:rPr lang="pt-BR" smtClean="0"/>
              <a:pPr/>
              <a:t>‹nº›</a:t>
            </a:fld>
            <a:endParaRPr lang="pt-BR" dirty="0"/>
          </a:p>
        </p:txBody>
      </p:sp>
      <p:sp>
        <p:nvSpPr>
          <p:cNvPr id="3" name="Text Placeholder 32">
            <a:extLst>
              <a:ext uri="{FF2B5EF4-FFF2-40B4-BE49-F238E27FC236}">
                <a16:creationId xmlns:a16="http://schemas.microsoft.com/office/drawing/2014/main" id="{7E57CDB4-143C-B37C-C9F5-AA5095FAF6C4}"/>
              </a:ext>
            </a:extLst>
          </p:cNvPr>
          <p:cNvSpPr>
            <a:spLocks noGrp="1"/>
          </p:cNvSpPr>
          <p:nvPr>
            <p:ph type="body" sz="quarter" idx="21" hasCustomPrompt="1"/>
          </p:nvPr>
        </p:nvSpPr>
        <p:spPr>
          <a:xfrm>
            <a:off x="814387" y="809625"/>
            <a:ext cx="22753638" cy="649524"/>
          </a:xfrm>
          <a:prstGeom prst="rect">
            <a:avLst/>
          </a:prstGeom>
        </p:spPr>
        <p:txBody>
          <a:bodyPr>
            <a:noAutofit/>
          </a:bodyPr>
          <a:lstStyle>
            <a:lvl1pPr>
              <a:defRPr sz="3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1pPr>
          </a:lstStyle>
          <a:p>
            <a:pPr lvl="0"/>
            <a:r>
              <a:rPr lang="pt-BR" noProof="0" dirty="0"/>
              <a:t>Clique para modificar o estilo do título do padrão</a:t>
            </a:r>
          </a:p>
        </p:txBody>
      </p:sp>
      <p:sp>
        <p:nvSpPr>
          <p:cNvPr id="5" name="Text Placeholder 32">
            <a:extLst>
              <a:ext uri="{FF2B5EF4-FFF2-40B4-BE49-F238E27FC236}">
                <a16:creationId xmlns:a16="http://schemas.microsoft.com/office/drawing/2014/main" id="{49F6671B-581D-1E2D-9824-E8194C969425}"/>
              </a:ext>
            </a:extLst>
          </p:cNvPr>
          <p:cNvSpPr>
            <a:spLocks noGrp="1"/>
          </p:cNvSpPr>
          <p:nvPr>
            <p:ph type="body" sz="quarter" idx="22" hasCustomPrompt="1"/>
          </p:nvPr>
        </p:nvSpPr>
        <p:spPr>
          <a:xfrm>
            <a:off x="814387" y="1515732"/>
            <a:ext cx="22753638" cy="462902"/>
          </a:xfrm>
          <a:prstGeom prst="rect">
            <a:avLst/>
          </a:prstGeom>
        </p:spPr>
        <p:txBody>
          <a:bodyPr>
            <a:noAutofit/>
          </a:bodyPr>
          <a:lstStyle>
            <a:lvl1pPr>
              <a:defRPr sz="28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1pPr>
          </a:lstStyle>
          <a:p>
            <a:pPr lvl="0"/>
            <a:r>
              <a:rPr lang="pt-BR" noProof="0"/>
              <a:t>Caption</a:t>
            </a:r>
          </a:p>
        </p:txBody>
      </p:sp>
      <p:sp>
        <p:nvSpPr>
          <p:cNvPr id="2" name="Marcador de texto 2">
            <a:extLst>
              <a:ext uri="{FF2B5EF4-FFF2-40B4-BE49-F238E27FC236}">
                <a16:creationId xmlns:a16="http://schemas.microsoft.com/office/drawing/2014/main" id="{5C377FDF-622D-66EE-7059-500B01D9C5B2}"/>
              </a:ext>
            </a:extLst>
          </p:cNvPr>
          <p:cNvSpPr>
            <a:spLocks noGrp="1"/>
          </p:cNvSpPr>
          <p:nvPr>
            <p:ph type="body" sz="quarter" idx="19" hasCustomPrompt="1"/>
          </p:nvPr>
        </p:nvSpPr>
        <p:spPr>
          <a:xfrm>
            <a:off x="814388" y="3079102"/>
            <a:ext cx="6011862" cy="667398"/>
          </a:xfrm>
        </p:spPr>
        <p:txBody>
          <a:bodyPr/>
          <a:lstStyle>
            <a:lvl1pPr>
              <a:defRPr sz="24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1pPr>
          </a:lstStyle>
          <a:p>
            <a:pPr lvl="0"/>
            <a:r>
              <a:rPr lang="pt-BR" noProof="0" dirty="0"/>
              <a:t>Clique para modificar</a:t>
            </a:r>
          </a:p>
        </p:txBody>
      </p:sp>
      <p:sp>
        <p:nvSpPr>
          <p:cNvPr id="4" name="Marcador de texto 3">
            <a:extLst>
              <a:ext uri="{FF2B5EF4-FFF2-40B4-BE49-F238E27FC236}">
                <a16:creationId xmlns:a16="http://schemas.microsoft.com/office/drawing/2014/main" id="{8D0023B0-0850-55B8-BD3A-D35A6857F9FA}"/>
              </a:ext>
            </a:extLst>
          </p:cNvPr>
          <p:cNvSpPr>
            <a:spLocks noGrp="1"/>
          </p:cNvSpPr>
          <p:nvPr>
            <p:ph type="body" sz="quarter" idx="20" hasCustomPrompt="1"/>
          </p:nvPr>
        </p:nvSpPr>
        <p:spPr>
          <a:xfrm>
            <a:off x="814388" y="5553075"/>
            <a:ext cx="6011862" cy="7065963"/>
          </a:xfrm>
        </p:spPr>
        <p:txBody>
          <a:bodyPr/>
          <a:lstStyle/>
          <a:p>
            <a:r>
              <a:rPr lang="pt-BR" noProof="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a:t>
            </a:r>
          </a:p>
          <a:p>
            <a:r>
              <a:rPr lang="pt-BR" noProof="0"/>
              <a:t>Excepteur sint occaecat cupidatat non proident, sunt in culpa qui officia deserunt mollit anim id est laborum.</a:t>
            </a:r>
          </a:p>
          <a:p>
            <a:r>
              <a:rPr lang="pt-BR" noProof="0"/>
              <a:t>Ut enim ad minim veniam, quis nostrud exercitation ullamco laboris nisi ut aliquip ex ea commodo consequat. Duis aute irure dolor in reprehenderit in voluptate velit esse cillum dolore eu fugiat nulla pariatur.</a:t>
            </a:r>
          </a:p>
        </p:txBody>
      </p:sp>
      <p:sp>
        <p:nvSpPr>
          <p:cNvPr id="9" name="Title 8">
            <a:extLst>
              <a:ext uri="{FF2B5EF4-FFF2-40B4-BE49-F238E27FC236}">
                <a16:creationId xmlns:a16="http://schemas.microsoft.com/office/drawing/2014/main" id="{88919088-715E-AD9B-617E-EF6832F84028}"/>
              </a:ext>
            </a:extLst>
          </p:cNvPr>
          <p:cNvSpPr>
            <a:spLocks noGrp="1"/>
          </p:cNvSpPr>
          <p:nvPr>
            <p:ph type="title" hasCustomPrompt="1"/>
          </p:nvPr>
        </p:nvSpPr>
        <p:spPr>
          <a:xfrm>
            <a:off x="813600" y="3747600"/>
            <a:ext cx="6012000" cy="1807199"/>
          </a:xfrm>
        </p:spPr>
        <p:txBody>
          <a:bodyPr/>
          <a:lstStyle/>
          <a:p>
            <a:r>
              <a:rPr lang="pt-BR" noProof="0" dirty="0"/>
              <a:t>Clique aqui para modificar</a:t>
            </a:r>
          </a:p>
        </p:txBody>
      </p:sp>
    </p:spTree>
    <p:extLst>
      <p:ext uri="{BB962C8B-B14F-4D97-AF65-F5344CB8AC3E}">
        <p14:creationId xmlns:p14="http://schemas.microsoft.com/office/powerpoint/2010/main" val="2360300759"/>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Coluna 1 Imagem Esquerda">
    <p:bg>
      <p:bgRef idx="1001">
        <a:schemeClr val="bg1"/>
      </p:bgRef>
    </p:bg>
    <p:spTree>
      <p:nvGrpSpPr>
        <p:cNvPr id="1" name=""/>
        <p:cNvGrpSpPr/>
        <p:nvPr/>
      </p:nvGrpSpPr>
      <p:grpSpPr>
        <a:xfrm>
          <a:off x="0" y="0"/>
          <a:ext cx="0" cy="0"/>
          <a:chOff x="0" y="0"/>
          <a:chExt cx="0" cy="0"/>
        </a:xfrm>
      </p:grpSpPr>
      <p:sp>
        <p:nvSpPr>
          <p:cNvPr id="11" name="Marcador de número de diapositiva 5">
            <a:extLst>
              <a:ext uri="{FF2B5EF4-FFF2-40B4-BE49-F238E27FC236}">
                <a16:creationId xmlns:a16="http://schemas.microsoft.com/office/drawing/2014/main" id="{13EEDF33-A1D8-F41B-CC18-CBD09C41419B}"/>
              </a:ext>
            </a:extLst>
          </p:cNvPr>
          <p:cNvSpPr>
            <a:spLocks noGrp="1"/>
          </p:cNvSpPr>
          <p:nvPr>
            <p:ph type="sldNum" sz="quarter" idx="4"/>
          </p:nvPr>
        </p:nvSpPr>
        <p:spPr>
          <a:xfrm>
            <a:off x="22328208" y="12906672"/>
            <a:ext cx="1239817" cy="481106"/>
          </a:xfrm>
          <a:prstGeom prst="rect">
            <a:avLst/>
          </a:prstGeom>
        </p:spPr>
        <p:txBody>
          <a:bodyPr anchor="b"/>
          <a:lstStyle>
            <a:lvl1pPr algn="r">
              <a:defRPr sz="1200" b="0" i="0">
                <a:solidFill>
                  <a:schemeClr val="tx2"/>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stStyle>
          <a:p>
            <a:fld id="{92A49E42-579D-0A4D-A382-D64C66A04E33}" type="slidenum">
              <a:rPr lang="pt-BR" smtClean="0"/>
              <a:pPr/>
              <a:t>‹nº›</a:t>
            </a:fld>
            <a:endParaRPr lang="pt-BR" dirty="0"/>
          </a:p>
        </p:txBody>
      </p:sp>
      <p:sp>
        <p:nvSpPr>
          <p:cNvPr id="2" name="Text Placeholder 32">
            <a:extLst>
              <a:ext uri="{FF2B5EF4-FFF2-40B4-BE49-F238E27FC236}">
                <a16:creationId xmlns:a16="http://schemas.microsoft.com/office/drawing/2014/main" id="{770B348E-D831-D65A-9B92-1720CC6F821E}"/>
              </a:ext>
            </a:extLst>
          </p:cNvPr>
          <p:cNvSpPr>
            <a:spLocks noGrp="1"/>
          </p:cNvSpPr>
          <p:nvPr>
            <p:ph type="body" sz="quarter" idx="21" hasCustomPrompt="1"/>
          </p:nvPr>
        </p:nvSpPr>
        <p:spPr>
          <a:xfrm>
            <a:off x="814387" y="809625"/>
            <a:ext cx="22753638" cy="649524"/>
          </a:xfrm>
          <a:prstGeom prst="rect">
            <a:avLst/>
          </a:prstGeom>
        </p:spPr>
        <p:txBody>
          <a:bodyPr>
            <a:noAutofit/>
          </a:bodyPr>
          <a:lstStyle>
            <a:lvl1pPr>
              <a:defRPr sz="3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1pPr>
          </a:lstStyle>
          <a:p>
            <a:pPr lvl="0"/>
            <a:r>
              <a:rPr lang="pt-BR" noProof="0" dirty="0"/>
              <a:t>Clique para modificar o estilo do título do padrão</a:t>
            </a:r>
          </a:p>
        </p:txBody>
      </p:sp>
      <p:sp>
        <p:nvSpPr>
          <p:cNvPr id="4" name="Text Placeholder 32">
            <a:extLst>
              <a:ext uri="{FF2B5EF4-FFF2-40B4-BE49-F238E27FC236}">
                <a16:creationId xmlns:a16="http://schemas.microsoft.com/office/drawing/2014/main" id="{77705F4B-21B5-83FE-D83F-34FD4EFACC44}"/>
              </a:ext>
            </a:extLst>
          </p:cNvPr>
          <p:cNvSpPr>
            <a:spLocks noGrp="1"/>
          </p:cNvSpPr>
          <p:nvPr>
            <p:ph type="body" sz="quarter" idx="22" hasCustomPrompt="1"/>
          </p:nvPr>
        </p:nvSpPr>
        <p:spPr>
          <a:xfrm>
            <a:off x="814387" y="1515732"/>
            <a:ext cx="22753638" cy="462902"/>
          </a:xfrm>
          <a:prstGeom prst="rect">
            <a:avLst/>
          </a:prstGeom>
        </p:spPr>
        <p:txBody>
          <a:bodyPr>
            <a:noAutofit/>
          </a:bodyPr>
          <a:lstStyle>
            <a:lvl1pPr>
              <a:defRPr sz="28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1pPr>
          </a:lstStyle>
          <a:p>
            <a:pPr lvl="0"/>
            <a:r>
              <a:rPr lang="pt-BR" noProof="0"/>
              <a:t>Caption</a:t>
            </a:r>
          </a:p>
        </p:txBody>
      </p:sp>
      <p:sp>
        <p:nvSpPr>
          <p:cNvPr id="10" name="Marcador de texto 2">
            <a:extLst>
              <a:ext uri="{FF2B5EF4-FFF2-40B4-BE49-F238E27FC236}">
                <a16:creationId xmlns:a16="http://schemas.microsoft.com/office/drawing/2014/main" id="{7C44349F-C995-3384-6F28-D04CFC091D62}"/>
              </a:ext>
            </a:extLst>
          </p:cNvPr>
          <p:cNvSpPr>
            <a:spLocks noGrp="1"/>
          </p:cNvSpPr>
          <p:nvPr>
            <p:ph type="body" sz="quarter" idx="19" hasCustomPrompt="1"/>
          </p:nvPr>
        </p:nvSpPr>
        <p:spPr>
          <a:xfrm>
            <a:off x="17556163" y="3079102"/>
            <a:ext cx="6011862" cy="667398"/>
          </a:xfrm>
        </p:spPr>
        <p:txBody>
          <a:bodyPr/>
          <a:lstStyle>
            <a:lvl1pPr>
              <a:defRPr sz="24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1pPr>
          </a:lstStyle>
          <a:p>
            <a:pPr lvl="0"/>
            <a:r>
              <a:rPr lang="pt-BR" noProof="0" dirty="0"/>
              <a:t>Clique para modificar</a:t>
            </a:r>
          </a:p>
        </p:txBody>
      </p:sp>
      <p:sp>
        <p:nvSpPr>
          <p:cNvPr id="12" name="Marcador de texto 3">
            <a:extLst>
              <a:ext uri="{FF2B5EF4-FFF2-40B4-BE49-F238E27FC236}">
                <a16:creationId xmlns:a16="http://schemas.microsoft.com/office/drawing/2014/main" id="{F5F8B22D-153A-264E-DCB4-87DAB72B7336}"/>
              </a:ext>
            </a:extLst>
          </p:cNvPr>
          <p:cNvSpPr>
            <a:spLocks noGrp="1"/>
          </p:cNvSpPr>
          <p:nvPr>
            <p:ph type="body" sz="quarter" idx="20" hasCustomPrompt="1"/>
          </p:nvPr>
        </p:nvSpPr>
        <p:spPr>
          <a:xfrm>
            <a:off x="17556163" y="5553075"/>
            <a:ext cx="6011862" cy="7065963"/>
          </a:xfrm>
        </p:spPr>
        <p:txBody>
          <a:bodyPr/>
          <a:lstStyle/>
          <a:p>
            <a:r>
              <a:rPr lang="pt-BR" noProof="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a:t>
            </a:r>
          </a:p>
          <a:p>
            <a:r>
              <a:rPr lang="pt-BR" noProof="0"/>
              <a:t>Excepteur sint occaecat cupidatat non proident, sunt in culpa qui officia deserunt mollit anim id est laborum.</a:t>
            </a:r>
          </a:p>
          <a:p>
            <a:r>
              <a:rPr lang="pt-BR" noProof="0"/>
              <a:t>Ut enim ad minim veniam, quis nostrud exercitation ullamco laboris nisi ut aliquip ex ea commodo consequat. Duis aute irure dolor in reprehenderit in voluptate velit esse cillum dolore eu fugiat nulla pariatur.</a:t>
            </a:r>
          </a:p>
        </p:txBody>
      </p:sp>
      <p:sp>
        <p:nvSpPr>
          <p:cNvPr id="13" name="Title 8">
            <a:extLst>
              <a:ext uri="{FF2B5EF4-FFF2-40B4-BE49-F238E27FC236}">
                <a16:creationId xmlns:a16="http://schemas.microsoft.com/office/drawing/2014/main" id="{E5AFBDA7-4C6B-4432-548D-9230C5916BF5}"/>
              </a:ext>
            </a:extLst>
          </p:cNvPr>
          <p:cNvSpPr>
            <a:spLocks noGrp="1"/>
          </p:cNvSpPr>
          <p:nvPr>
            <p:ph type="title" hasCustomPrompt="1"/>
          </p:nvPr>
        </p:nvSpPr>
        <p:spPr>
          <a:xfrm>
            <a:off x="17555375" y="3747600"/>
            <a:ext cx="6012000" cy="1807199"/>
          </a:xfrm>
        </p:spPr>
        <p:txBody>
          <a:bodyPr/>
          <a:lstStyle/>
          <a:p>
            <a:pPr lvl="0"/>
            <a:r>
              <a:rPr lang="pt-BR" noProof="0" dirty="0"/>
              <a:t>Clique para modificar o estilo do título do padrão</a:t>
            </a:r>
          </a:p>
        </p:txBody>
      </p:sp>
      <p:sp>
        <p:nvSpPr>
          <p:cNvPr id="17" name="Picture Placeholder 6">
            <a:extLst>
              <a:ext uri="{FF2B5EF4-FFF2-40B4-BE49-F238E27FC236}">
                <a16:creationId xmlns:a16="http://schemas.microsoft.com/office/drawing/2014/main" id="{404FA875-C7CB-AD77-88D0-9C4C79454504}"/>
              </a:ext>
            </a:extLst>
          </p:cNvPr>
          <p:cNvSpPr>
            <a:spLocks noGrp="1"/>
          </p:cNvSpPr>
          <p:nvPr>
            <p:ph type="pic" sz="quarter" idx="13" hasCustomPrompt="1"/>
          </p:nvPr>
        </p:nvSpPr>
        <p:spPr>
          <a:xfrm>
            <a:off x="836690" y="3079101"/>
            <a:ext cx="16405225" cy="9539537"/>
          </a:xfrm>
          <a:prstGeom prst="roundRect">
            <a:avLst>
              <a:gd name="adj" fmla="val 938"/>
            </a:avLst>
          </a:prstGeom>
        </p:spPr>
        <p:txBody>
          <a:bodyPr/>
          <a:lstStyle/>
          <a:p>
            <a:r>
              <a:rPr lang="pt-BR" noProof="0" dirty="0"/>
              <a:t>Clique no ícone para adicionar uma imagem</a:t>
            </a:r>
          </a:p>
        </p:txBody>
      </p:sp>
    </p:spTree>
    <p:extLst>
      <p:ext uri="{BB962C8B-B14F-4D97-AF65-F5344CB8AC3E}">
        <p14:creationId xmlns:p14="http://schemas.microsoft.com/office/powerpoint/2010/main" val="160653564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nas">
    <p:bg>
      <p:bgRef idx="1001">
        <a:schemeClr val="bg1"/>
      </p:bgRef>
    </p:bg>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E3760627-2F06-614D-E354-1B800D1F45FB}"/>
              </a:ext>
            </a:extLst>
          </p:cNvPr>
          <p:cNvSpPr>
            <a:spLocks noGrp="1"/>
          </p:cNvSpPr>
          <p:nvPr>
            <p:ph type="sldNum" sz="quarter" idx="4"/>
          </p:nvPr>
        </p:nvSpPr>
        <p:spPr>
          <a:xfrm>
            <a:off x="22328208" y="12906672"/>
            <a:ext cx="1239817" cy="481106"/>
          </a:xfrm>
          <a:prstGeom prst="rect">
            <a:avLst/>
          </a:prstGeom>
        </p:spPr>
        <p:txBody>
          <a:bodyPr anchor="b"/>
          <a:lstStyle>
            <a:lvl1pPr algn="r">
              <a:defRPr sz="1200" b="0" i="0">
                <a:solidFill>
                  <a:schemeClr val="tx2"/>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stStyle>
          <a:p>
            <a:fld id="{92A49E42-579D-0A4D-A382-D64C66A04E33}" type="slidenum">
              <a:rPr lang="pt-BR" smtClean="0"/>
              <a:pPr/>
              <a:t>‹nº›</a:t>
            </a:fld>
            <a:endParaRPr lang="pt-BR" dirty="0"/>
          </a:p>
        </p:txBody>
      </p:sp>
      <p:sp>
        <p:nvSpPr>
          <p:cNvPr id="3" name="Text Placeholder 32">
            <a:extLst>
              <a:ext uri="{FF2B5EF4-FFF2-40B4-BE49-F238E27FC236}">
                <a16:creationId xmlns:a16="http://schemas.microsoft.com/office/drawing/2014/main" id="{0A055EBE-5C1A-3046-65FC-02DFA4664E3E}"/>
              </a:ext>
            </a:extLst>
          </p:cNvPr>
          <p:cNvSpPr>
            <a:spLocks noGrp="1"/>
          </p:cNvSpPr>
          <p:nvPr>
            <p:ph type="body" sz="quarter" idx="30" hasCustomPrompt="1"/>
          </p:nvPr>
        </p:nvSpPr>
        <p:spPr>
          <a:xfrm>
            <a:off x="814387" y="809625"/>
            <a:ext cx="22753638" cy="649524"/>
          </a:xfrm>
          <a:prstGeom prst="rect">
            <a:avLst/>
          </a:prstGeom>
        </p:spPr>
        <p:txBody>
          <a:bodyPr>
            <a:noAutofit/>
          </a:bodyPr>
          <a:lstStyle>
            <a:lvl1pPr>
              <a:defRPr sz="3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1pPr>
          </a:lstStyle>
          <a:p>
            <a:pPr lvl="0"/>
            <a:r>
              <a:rPr lang="pt-BR" noProof="0" dirty="0"/>
              <a:t>Clique para modificar o estilo do título do padrão</a:t>
            </a:r>
            <a:endParaRPr lang="pt-BR" dirty="0"/>
          </a:p>
        </p:txBody>
      </p:sp>
      <p:sp>
        <p:nvSpPr>
          <p:cNvPr id="12" name="Text Placeholder 32">
            <a:extLst>
              <a:ext uri="{FF2B5EF4-FFF2-40B4-BE49-F238E27FC236}">
                <a16:creationId xmlns:a16="http://schemas.microsoft.com/office/drawing/2014/main" id="{A7960E4E-2A6E-E03F-6E1A-0305E57DD2A4}"/>
              </a:ext>
            </a:extLst>
          </p:cNvPr>
          <p:cNvSpPr>
            <a:spLocks noGrp="1"/>
          </p:cNvSpPr>
          <p:nvPr>
            <p:ph type="body" sz="quarter" idx="31" hasCustomPrompt="1"/>
          </p:nvPr>
        </p:nvSpPr>
        <p:spPr>
          <a:xfrm>
            <a:off x="814387" y="1515732"/>
            <a:ext cx="22753638" cy="462902"/>
          </a:xfrm>
          <a:prstGeom prst="rect">
            <a:avLst/>
          </a:prstGeom>
        </p:spPr>
        <p:txBody>
          <a:bodyPr>
            <a:noAutofit/>
          </a:bodyPr>
          <a:lstStyle>
            <a:lvl1pPr>
              <a:defRPr sz="28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1pPr>
          </a:lstStyle>
          <a:p>
            <a:pPr lvl="0"/>
            <a:r>
              <a:rPr lang="pt-BR"/>
              <a:t>Caption</a:t>
            </a:r>
            <a:endParaRPr lang="pt-BR" dirty="0"/>
          </a:p>
        </p:txBody>
      </p:sp>
      <p:sp>
        <p:nvSpPr>
          <p:cNvPr id="13" name="Text Placeholder 6">
            <a:extLst>
              <a:ext uri="{FF2B5EF4-FFF2-40B4-BE49-F238E27FC236}">
                <a16:creationId xmlns:a16="http://schemas.microsoft.com/office/drawing/2014/main" id="{D69F3B02-E809-1D7D-E88D-04D963B3CBE3}"/>
              </a:ext>
            </a:extLst>
          </p:cNvPr>
          <p:cNvSpPr>
            <a:spLocks noGrp="1"/>
          </p:cNvSpPr>
          <p:nvPr>
            <p:ph type="body" sz="quarter" idx="21" hasCustomPrompt="1"/>
          </p:nvPr>
        </p:nvSpPr>
        <p:spPr>
          <a:xfrm>
            <a:off x="814388" y="5553075"/>
            <a:ext cx="6011862" cy="7065963"/>
          </a:xfrm>
        </p:spPr>
        <p:txBody>
          <a:bodyPr/>
          <a:lstStyle/>
          <a:p>
            <a:pPr lvl="0"/>
            <a:r>
              <a:rPr lang="pt-BR" noProof="0" dirty="0"/>
              <a:t>Clique para modificar o estilo do título do padrão</a:t>
            </a:r>
          </a:p>
          <a:p>
            <a:pPr lvl="1"/>
            <a:r>
              <a:rPr lang="pt-BR" noProof="0" dirty="0"/>
              <a:t>Segundo </a:t>
            </a:r>
            <a:r>
              <a:rPr lang="pt-PT" dirty="0"/>
              <a:t>nível</a:t>
            </a:r>
            <a:endParaRPr lang="pt-BR" noProof="0" dirty="0"/>
          </a:p>
          <a:p>
            <a:pPr lvl="2"/>
            <a:r>
              <a:rPr lang="pt-PT" dirty="0"/>
              <a:t>Terceiro</a:t>
            </a:r>
            <a:r>
              <a:rPr lang="pt-BR" noProof="0" dirty="0"/>
              <a:t> </a:t>
            </a:r>
            <a:r>
              <a:rPr lang="pt-PT" dirty="0"/>
              <a:t>nível</a:t>
            </a:r>
            <a:endParaRPr lang="pt-BR" noProof="0" dirty="0"/>
          </a:p>
          <a:p>
            <a:pPr lvl="3"/>
            <a:r>
              <a:rPr lang="pt-PT" dirty="0"/>
              <a:t>Quarto</a:t>
            </a:r>
            <a:r>
              <a:rPr lang="pt-BR" noProof="0" dirty="0"/>
              <a:t> </a:t>
            </a:r>
            <a:r>
              <a:rPr lang="pt-PT" dirty="0"/>
              <a:t>nível</a:t>
            </a:r>
            <a:endParaRPr lang="pt-BR" noProof="0" dirty="0"/>
          </a:p>
          <a:p>
            <a:pPr lvl="4"/>
            <a:r>
              <a:rPr lang="pt-BR" noProof="0" dirty="0"/>
              <a:t>Quinto </a:t>
            </a:r>
            <a:r>
              <a:rPr lang="pt-PT" dirty="0"/>
              <a:t>nível</a:t>
            </a:r>
            <a:endParaRPr lang="pt-BR" noProof="0" dirty="0"/>
          </a:p>
        </p:txBody>
      </p:sp>
      <p:sp>
        <p:nvSpPr>
          <p:cNvPr id="14" name="Text Placeholder 6">
            <a:extLst>
              <a:ext uri="{FF2B5EF4-FFF2-40B4-BE49-F238E27FC236}">
                <a16:creationId xmlns:a16="http://schemas.microsoft.com/office/drawing/2014/main" id="{76895899-2195-C5C7-191E-AECE84E52975}"/>
              </a:ext>
            </a:extLst>
          </p:cNvPr>
          <p:cNvSpPr>
            <a:spLocks noGrp="1"/>
          </p:cNvSpPr>
          <p:nvPr>
            <p:ph type="body" sz="quarter" idx="22" hasCustomPrompt="1"/>
          </p:nvPr>
        </p:nvSpPr>
        <p:spPr>
          <a:xfrm>
            <a:off x="7239251" y="5553075"/>
            <a:ext cx="6011862" cy="7065963"/>
          </a:xfrm>
        </p:spPr>
        <p:txBody>
          <a:bodyPr/>
          <a:lstStyle/>
          <a:p>
            <a:pPr lvl="0"/>
            <a:r>
              <a:rPr lang="pt-BR" noProof="0" dirty="0"/>
              <a:t>Clique para modificar o estilo do título do padrão</a:t>
            </a:r>
          </a:p>
          <a:p>
            <a:pPr lvl="1"/>
            <a:r>
              <a:rPr lang="pt-BR" noProof="0" dirty="0"/>
              <a:t>Segundo </a:t>
            </a:r>
            <a:r>
              <a:rPr lang="pt-PT" dirty="0"/>
              <a:t>nível</a:t>
            </a:r>
            <a:endParaRPr lang="pt-BR" noProof="0" dirty="0"/>
          </a:p>
          <a:p>
            <a:pPr lvl="2"/>
            <a:r>
              <a:rPr lang="pt-PT" dirty="0"/>
              <a:t>Terceiro</a:t>
            </a:r>
            <a:r>
              <a:rPr lang="pt-BR" noProof="0" dirty="0"/>
              <a:t> </a:t>
            </a:r>
            <a:r>
              <a:rPr lang="pt-PT" dirty="0"/>
              <a:t>nível</a:t>
            </a:r>
            <a:endParaRPr lang="pt-BR" noProof="0" dirty="0"/>
          </a:p>
          <a:p>
            <a:pPr lvl="3"/>
            <a:r>
              <a:rPr lang="pt-PT" dirty="0"/>
              <a:t>Quarto</a:t>
            </a:r>
            <a:r>
              <a:rPr lang="pt-BR" noProof="0" dirty="0"/>
              <a:t> </a:t>
            </a:r>
            <a:r>
              <a:rPr lang="pt-PT" dirty="0"/>
              <a:t>nível</a:t>
            </a:r>
            <a:endParaRPr lang="pt-BR" noProof="0" dirty="0"/>
          </a:p>
          <a:p>
            <a:pPr lvl="4"/>
            <a:r>
              <a:rPr lang="pt-BR" noProof="0" dirty="0"/>
              <a:t>Quinto </a:t>
            </a:r>
            <a:r>
              <a:rPr lang="pt-PT" dirty="0"/>
              <a:t>nível</a:t>
            </a:r>
            <a:endParaRPr lang="pt-BR" noProof="0" dirty="0"/>
          </a:p>
        </p:txBody>
      </p:sp>
      <p:sp>
        <p:nvSpPr>
          <p:cNvPr id="15" name="Text Placeholder 32">
            <a:extLst>
              <a:ext uri="{FF2B5EF4-FFF2-40B4-BE49-F238E27FC236}">
                <a16:creationId xmlns:a16="http://schemas.microsoft.com/office/drawing/2014/main" id="{CCA5FB02-FCFE-35A1-D193-E5ADA6B4B791}"/>
              </a:ext>
            </a:extLst>
          </p:cNvPr>
          <p:cNvSpPr>
            <a:spLocks noGrp="1"/>
          </p:cNvSpPr>
          <p:nvPr>
            <p:ph type="body" sz="quarter" idx="19" hasCustomPrompt="1"/>
          </p:nvPr>
        </p:nvSpPr>
        <p:spPr>
          <a:xfrm>
            <a:off x="814388" y="3079102"/>
            <a:ext cx="6011862" cy="667398"/>
          </a:xfrm>
          <a:prstGeom prst="rect">
            <a:avLst/>
          </a:prstGeom>
        </p:spPr>
        <p:txBody>
          <a:bodyPr>
            <a:normAutofit/>
          </a:bodyPr>
          <a:lstStyle>
            <a:lvl1pPr>
              <a:defRPr sz="24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1pPr>
          </a:lstStyle>
          <a:p>
            <a:pPr lvl="0"/>
            <a:r>
              <a:rPr lang="pt-BR" noProof="0" dirty="0"/>
              <a:t>Clique para modificar</a:t>
            </a:r>
            <a:endParaRPr lang="pt-BR" dirty="0"/>
          </a:p>
        </p:txBody>
      </p:sp>
      <p:sp>
        <p:nvSpPr>
          <p:cNvPr id="16" name="Title 2">
            <a:extLst>
              <a:ext uri="{FF2B5EF4-FFF2-40B4-BE49-F238E27FC236}">
                <a16:creationId xmlns:a16="http://schemas.microsoft.com/office/drawing/2014/main" id="{8BA04722-0FF3-7464-C257-089E45B7287D}"/>
              </a:ext>
            </a:extLst>
          </p:cNvPr>
          <p:cNvSpPr>
            <a:spLocks noGrp="1"/>
          </p:cNvSpPr>
          <p:nvPr>
            <p:ph type="title" hasCustomPrompt="1"/>
          </p:nvPr>
        </p:nvSpPr>
        <p:spPr>
          <a:xfrm>
            <a:off x="813600" y="3747600"/>
            <a:ext cx="6012000" cy="1807199"/>
          </a:xfrm>
        </p:spPr>
        <p:txBody>
          <a:bodyPr/>
          <a:lstStyle/>
          <a:p>
            <a:pPr lvl="0"/>
            <a:r>
              <a:rPr lang="pt-BR" noProof="0" dirty="0"/>
              <a:t>Clique para modificar o estilo do título do padrão</a:t>
            </a:r>
          </a:p>
        </p:txBody>
      </p:sp>
      <p:sp>
        <p:nvSpPr>
          <p:cNvPr id="17" name="Text Placeholder 6">
            <a:extLst>
              <a:ext uri="{FF2B5EF4-FFF2-40B4-BE49-F238E27FC236}">
                <a16:creationId xmlns:a16="http://schemas.microsoft.com/office/drawing/2014/main" id="{DDBF2589-03B0-FABB-3632-4C5B1FAD0287}"/>
              </a:ext>
            </a:extLst>
          </p:cNvPr>
          <p:cNvSpPr>
            <a:spLocks noGrp="1"/>
          </p:cNvSpPr>
          <p:nvPr>
            <p:ph type="body" sz="quarter" idx="23" hasCustomPrompt="1"/>
          </p:nvPr>
        </p:nvSpPr>
        <p:spPr>
          <a:xfrm>
            <a:off x="13664114" y="5553075"/>
            <a:ext cx="6011862" cy="7065963"/>
          </a:xfrm>
        </p:spPr>
        <p:txBody>
          <a:bodyPr/>
          <a:lstStyle/>
          <a:p>
            <a:pPr lvl="0"/>
            <a:r>
              <a:rPr lang="pt-BR" noProof="0" dirty="0"/>
              <a:t>Clique para modificar o estilo do título do padrão</a:t>
            </a:r>
          </a:p>
          <a:p>
            <a:pPr lvl="1"/>
            <a:r>
              <a:rPr lang="pt-BR" noProof="0" dirty="0"/>
              <a:t>Segundo </a:t>
            </a:r>
            <a:r>
              <a:rPr lang="pt-PT" dirty="0"/>
              <a:t>nível</a:t>
            </a:r>
            <a:endParaRPr lang="pt-BR" noProof="0" dirty="0"/>
          </a:p>
          <a:p>
            <a:pPr lvl="2"/>
            <a:r>
              <a:rPr lang="pt-PT" dirty="0"/>
              <a:t>Terceiro</a:t>
            </a:r>
            <a:r>
              <a:rPr lang="pt-BR" noProof="0" dirty="0"/>
              <a:t> </a:t>
            </a:r>
            <a:r>
              <a:rPr lang="pt-PT" dirty="0"/>
              <a:t>nível</a:t>
            </a:r>
            <a:endParaRPr lang="pt-BR" noProof="0" dirty="0"/>
          </a:p>
          <a:p>
            <a:pPr lvl="3"/>
            <a:r>
              <a:rPr lang="pt-PT" dirty="0"/>
              <a:t>Quarto</a:t>
            </a:r>
            <a:r>
              <a:rPr lang="pt-BR" noProof="0" dirty="0"/>
              <a:t> </a:t>
            </a:r>
            <a:r>
              <a:rPr lang="pt-PT" dirty="0"/>
              <a:t>nível</a:t>
            </a:r>
            <a:endParaRPr lang="pt-BR" noProof="0" dirty="0"/>
          </a:p>
          <a:p>
            <a:pPr lvl="4"/>
            <a:r>
              <a:rPr lang="pt-BR" noProof="0" dirty="0"/>
              <a:t>Quinto </a:t>
            </a:r>
            <a:r>
              <a:rPr lang="pt-PT" dirty="0"/>
              <a:t>nível</a:t>
            </a:r>
            <a:endParaRPr lang="pt-BR" noProof="0" dirty="0"/>
          </a:p>
        </p:txBody>
      </p:sp>
    </p:spTree>
    <p:extLst>
      <p:ext uri="{BB962C8B-B14F-4D97-AF65-F5344CB8AC3E}">
        <p14:creationId xmlns:p14="http://schemas.microsoft.com/office/powerpoint/2010/main" val="77835999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nas">
    <p:bg>
      <p:bgRef idx="1001">
        <a:schemeClr val="bg1"/>
      </p:bgRef>
    </p:bg>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E3760627-2F06-614D-E354-1B800D1F45FB}"/>
              </a:ext>
            </a:extLst>
          </p:cNvPr>
          <p:cNvSpPr>
            <a:spLocks noGrp="1"/>
          </p:cNvSpPr>
          <p:nvPr>
            <p:ph type="sldNum" sz="quarter" idx="4"/>
          </p:nvPr>
        </p:nvSpPr>
        <p:spPr>
          <a:xfrm>
            <a:off x="22328208" y="12906672"/>
            <a:ext cx="1239817" cy="481106"/>
          </a:xfrm>
          <a:prstGeom prst="rect">
            <a:avLst/>
          </a:prstGeom>
        </p:spPr>
        <p:txBody>
          <a:bodyPr anchor="b"/>
          <a:lstStyle>
            <a:lvl1pPr algn="r">
              <a:defRPr sz="1200" b="0" i="0">
                <a:solidFill>
                  <a:schemeClr val="tx2"/>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stStyle>
          <a:p>
            <a:fld id="{92A49E42-579D-0A4D-A382-D64C66A04E33}" type="slidenum">
              <a:rPr lang="pt-BR" smtClean="0"/>
              <a:pPr/>
              <a:t>‹nº›</a:t>
            </a:fld>
            <a:endParaRPr lang="pt-BR" dirty="0"/>
          </a:p>
        </p:txBody>
      </p:sp>
      <p:sp>
        <p:nvSpPr>
          <p:cNvPr id="17" name="Text Placeholder 32">
            <a:extLst>
              <a:ext uri="{FF2B5EF4-FFF2-40B4-BE49-F238E27FC236}">
                <a16:creationId xmlns:a16="http://schemas.microsoft.com/office/drawing/2014/main" id="{67118B2E-560B-BB1A-A10B-D8AA75CF6638}"/>
              </a:ext>
            </a:extLst>
          </p:cNvPr>
          <p:cNvSpPr>
            <a:spLocks noGrp="1"/>
          </p:cNvSpPr>
          <p:nvPr>
            <p:ph type="body" sz="quarter" idx="30" hasCustomPrompt="1"/>
          </p:nvPr>
        </p:nvSpPr>
        <p:spPr>
          <a:xfrm>
            <a:off x="814387" y="809625"/>
            <a:ext cx="22753638" cy="649524"/>
          </a:xfrm>
          <a:prstGeom prst="rect">
            <a:avLst/>
          </a:prstGeom>
        </p:spPr>
        <p:txBody>
          <a:bodyPr>
            <a:noAutofit/>
          </a:bodyPr>
          <a:lstStyle>
            <a:lvl1pPr>
              <a:defRPr sz="3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1pPr>
          </a:lstStyle>
          <a:p>
            <a:pPr lvl="0"/>
            <a:r>
              <a:rPr lang="pt-BR" noProof="0" dirty="0"/>
              <a:t>Clique para modificar o estilo do título do padrão</a:t>
            </a:r>
            <a:endParaRPr lang="pt-BR" dirty="0"/>
          </a:p>
        </p:txBody>
      </p:sp>
      <p:sp>
        <p:nvSpPr>
          <p:cNvPr id="18" name="Text Placeholder 32">
            <a:extLst>
              <a:ext uri="{FF2B5EF4-FFF2-40B4-BE49-F238E27FC236}">
                <a16:creationId xmlns:a16="http://schemas.microsoft.com/office/drawing/2014/main" id="{7623B99F-0FC0-E089-0DF4-966B583963A6}"/>
              </a:ext>
            </a:extLst>
          </p:cNvPr>
          <p:cNvSpPr>
            <a:spLocks noGrp="1"/>
          </p:cNvSpPr>
          <p:nvPr>
            <p:ph type="body" sz="quarter" idx="31" hasCustomPrompt="1"/>
          </p:nvPr>
        </p:nvSpPr>
        <p:spPr>
          <a:xfrm>
            <a:off x="814387" y="1515732"/>
            <a:ext cx="22753638" cy="462902"/>
          </a:xfrm>
          <a:prstGeom prst="rect">
            <a:avLst/>
          </a:prstGeom>
        </p:spPr>
        <p:txBody>
          <a:bodyPr>
            <a:noAutofit/>
          </a:bodyPr>
          <a:lstStyle>
            <a:lvl1pPr>
              <a:defRPr sz="28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1pPr>
          </a:lstStyle>
          <a:p>
            <a:pPr lvl="0"/>
            <a:r>
              <a:rPr lang="pt-BR"/>
              <a:t>Caption</a:t>
            </a:r>
            <a:endParaRPr lang="pt-BR" dirty="0"/>
          </a:p>
        </p:txBody>
      </p:sp>
      <p:sp>
        <p:nvSpPr>
          <p:cNvPr id="20" name="Text Placeholder 6">
            <a:extLst>
              <a:ext uri="{FF2B5EF4-FFF2-40B4-BE49-F238E27FC236}">
                <a16:creationId xmlns:a16="http://schemas.microsoft.com/office/drawing/2014/main" id="{64A77DA8-DB6C-27C6-1EDC-A9316D36442B}"/>
              </a:ext>
            </a:extLst>
          </p:cNvPr>
          <p:cNvSpPr>
            <a:spLocks noGrp="1"/>
          </p:cNvSpPr>
          <p:nvPr>
            <p:ph type="body" sz="quarter" idx="21" hasCustomPrompt="1"/>
          </p:nvPr>
        </p:nvSpPr>
        <p:spPr>
          <a:xfrm>
            <a:off x="814388" y="5553075"/>
            <a:ext cx="6011862" cy="7065963"/>
          </a:xfrm>
        </p:spPr>
        <p:txBody>
          <a:bodyPr/>
          <a:lstStyle/>
          <a:p>
            <a:pPr lvl="0"/>
            <a:r>
              <a:rPr lang="pt-BR" noProof="0" dirty="0"/>
              <a:t>Clique para modificar o estilo do título do padrão</a:t>
            </a:r>
          </a:p>
          <a:p>
            <a:pPr lvl="1"/>
            <a:r>
              <a:rPr lang="pt-BR" noProof="0" dirty="0"/>
              <a:t>Segundo </a:t>
            </a:r>
            <a:r>
              <a:rPr lang="pt-PT" dirty="0"/>
              <a:t>nível</a:t>
            </a:r>
            <a:endParaRPr lang="pt-BR" noProof="0" dirty="0"/>
          </a:p>
          <a:p>
            <a:pPr lvl="2"/>
            <a:r>
              <a:rPr lang="pt-PT" dirty="0"/>
              <a:t>Terceiro</a:t>
            </a:r>
            <a:r>
              <a:rPr lang="pt-BR" noProof="0" dirty="0"/>
              <a:t> </a:t>
            </a:r>
            <a:r>
              <a:rPr lang="pt-PT" dirty="0"/>
              <a:t>nível</a:t>
            </a:r>
            <a:endParaRPr lang="pt-BR" noProof="0" dirty="0"/>
          </a:p>
          <a:p>
            <a:pPr lvl="3"/>
            <a:r>
              <a:rPr lang="pt-PT" dirty="0"/>
              <a:t>Quarto</a:t>
            </a:r>
            <a:r>
              <a:rPr lang="pt-BR" noProof="0" dirty="0"/>
              <a:t> </a:t>
            </a:r>
            <a:r>
              <a:rPr lang="pt-PT" dirty="0"/>
              <a:t>nível</a:t>
            </a:r>
            <a:endParaRPr lang="pt-BR" noProof="0" dirty="0"/>
          </a:p>
          <a:p>
            <a:pPr lvl="4"/>
            <a:r>
              <a:rPr lang="pt-BR" noProof="0" dirty="0"/>
              <a:t>Quinto </a:t>
            </a:r>
            <a:r>
              <a:rPr lang="pt-PT" dirty="0"/>
              <a:t>nível</a:t>
            </a:r>
            <a:endParaRPr lang="pt-BR" noProof="0" dirty="0"/>
          </a:p>
        </p:txBody>
      </p:sp>
      <p:sp>
        <p:nvSpPr>
          <p:cNvPr id="21" name="Text Placeholder 6">
            <a:extLst>
              <a:ext uri="{FF2B5EF4-FFF2-40B4-BE49-F238E27FC236}">
                <a16:creationId xmlns:a16="http://schemas.microsoft.com/office/drawing/2014/main" id="{D0B27606-4734-736C-90AC-2C35C20914E2}"/>
              </a:ext>
            </a:extLst>
          </p:cNvPr>
          <p:cNvSpPr>
            <a:spLocks noGrp="1"/>
          </p:cNvSpPr>
          <p:nvPr>
            <p:ph type="body" sz="quarter" idx="22" hasCustomPrompt="1"/>
          </p:nvPr>
        </p:nvSpPr>
        <p:spPr>
          <a:xfrm>
            <a:off x="7239251" y="5553075"/>
            <a:ext cx="6011862" cy="7065963"/>
          </a:xfrm>
        </p:spPr>
        <p:txBody>
          <a:bodyPr/>
          <a:lstStyle/>
          <a:p>
            <a:pPr lvl="0"/>
            <a:r>
              <a:rPr lang="pt-BR" noProof="0" dirty="0"/>
              <a:t>Clique para modificar o estilo do título do padrão</a:t>
            </a:r>
          </a:p>
          <a:p>
            <a:pPr lvl="1"/>
            <a:r>
              <a:rPr lang="pt-BR" noProof="0" dirty="0"/>
              <a:t>Segundo </a:t>
            </a:r>
            <a:r>
              <a:rPr lang="pt-PT" dirty="0"/>
              <a:t>nível</a:t>
            </a:r>
            <a:endParaRPr lang="pt-BR" noProof="0" dirty="0"/>
          </a:p>
          <a:p>
            <a:pPr lvl="2"/>
            <a:r>
              <a:rPr lang="pt-PT" dirty="0"/>
              <a:t>Terceiro</a:t>
            </a:r>
            <a:r>
              <a:rPr lang="pt-BR" noProof="0" dirty="0"/>
              <a:t> </a:t>
            </a:r>
            <a:r>
              <a:rPr lang="pt-PT" dirty="0"/>
              <a:t>nível</a:t>
            </a:r>
            <a:endParaRPr lang="pt-BR" noProof="0" dirty="0"/>
          </a:p>
          <a:p>
            <a:pPr lvl="3"/>
            <a:r>
              <a:rPr lang="pt-PT" dirty="0"/>
              <a:t>Quarto</a:t>
            </a:r>
            <a:r>
              <a:rPr lang="pt-BR" noProof="0" dirty="0"/>
              <a:t> </a:t>
            </a:r>
            <a:r>
              <a:rPr lang="pt-PT" dirty="0"/>
              <a:t>nível</a:t>
            </a:r>
            <a:endParaRPr lang="pt-BR" noProof="0" dirty="0"/>
          </a:p>
          <a:p>
            <a:pPr lvl="4"/>
            <a:r>
              <a:rPr lang="pt-BR" noProof="0" dirty="0"/>
              <a:t>Quinto </a:t>
            </a:r>
            <a:r>
              <a:rPr lang="pt-PT" dirty="0"/>
              <a:t>nível</a:t>
            </a:r>
            <a:endParaRPr lang="pt-BR" noProof="0" dirty="0"/>
          </a:p>
        </p:txBody>
      </p:sp>
      <p:sp>
        <p:nvSpPr>
          <p:cNvPr id="22" name="Text Placeholder 32">
            <a:extLst>
              <a:ext uri="{FF2B5EF4-FFF2-40B4-BE49-F238E27FC236}">
                <a16:creationId xmlns:a16="http://schemas.microsoft.com/office/drawing/2014/main" id="{03B268EC-81D2-56E9-F588-18BF68D2EA93}"/>
              </a:ext>
            </a:extLst>
          </p:cNvPr>
          <p:cNvSpPr>
            <a:spLocks noGrp="1"/>
          </p:cNvSpPr>
          <p:nvPr>
            <p:ph type="body" sz="quarter" idx="19" hasCustomPrompt="1"/>
          </p:nvPr>
        </p:nvSpPr>
        <p:spPr>
          <a:xfrm>
            <a:off x="814388" y="3079102"/>
            <a:ext cx="6011862" cy="667398"/>
          </a:xfrm>
          <a:prstGeom prst="rect">
            <a:avLst/>
          </a:prstGeom>
        </p:spPr>
        <p:txBody>
          <a:bodyPr>
            <a:normAutofit/>
          </a:bodyPr>
          <a:lstStyle>
            <a:lvl1pPr>
              <a:defRPr sz="24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1pPr>
          </a:lstStyle>
          <a:p>
            <a:pPr lvl="0"/>
            <a:r>
              <a:rPr lang="pt-BR" noProof="0" dirty="0"/>
              <a:t>Clique para modificar</a:t>
            </a:r>
            <a:endParaRPr lang="pt-BR" dirty="0"/>
          </a:p>
        </p:txBody>
      </p:sp>
      <p:sp>
        <p:nvSpPr>
          <p:cNvPr id="23" name="Title 2">
            <a:extLst>
              <a:ext uri="{FF2B5EF4-FFF2-40B4-BE49-F238E27FC236}">
                <a16:creationId xmlns:a16="http://schemas.microsoft.com/office/drawing/2014/main" id="{E3D84A72-11D5-1B07-7FA6-9D60CC5E6E49}"/>
              </a:ext>
            </a:extLst>
          </p:cNvPr>
          <p:cNvSpPr>
            <a:spLocks noGrp="1"/>
          </p:cNvSpPr>
          <p:nvPr>
            <p:ph type="title" hasCustomPrompt="1"/>
          </p:nvPr>
        </p:nvSpPr>
        <p:spPr>
          <a:xfrm>
            <a:off x="813600" y="3747600"/>
            <a:ext cx="6012000" cy="1807199"/>
          </a:xfrm>
        </p:spPr>
        <p:txBody>
          <a:bodyPr/>
          <a:lstStyle/>
          <a:p>
            <a:pPr lvl="0"/>
            <a:r>
              <a:rPr lang="pt-BR" noProof="0" dirty="0"/>
              <a:t>Clique para modificar o estilo do título do padrão</a:t>
            </a:r>
          </a:p>
        </p:txBody>
      </p:sp>
    </p:spTree>
    <p:extLst>
      <p:ext uri="{BB962C8B-B14F-4D97-AF65-F5344CB8AC3E}">
        <p14:creationId xmlns:p14="http://schemas.microsoft.com/office/powerpoint/2010/main" val="4143420821"/>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ulo + 3 Colunas">
    <p:bg>
      <p:bgRef idx="1001">
        <a:schemeClr val="bg1"/>
      </p:bgRef>
    </p:bg>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E3760627-2F06-614D-E354-1B800D1F45FB}"/>
              </a:ext>
            </a:extLst>
          </p:cNvPr>
          <p:cNvSpPr>
            <a:spLocks noGrp="1"/>
          </p:cNvSpPr>
          <p:nvPr>
            <p:ph type="sldNum" sz="quarter" idx="4"/>
          </p:nvPr>
        </p:nvSpPr>
        <p:spPr>
          <a:xfrm>
            <a:off x="22328208" y="12906672"/>
            <a:ext cx="1239817" cy="481106"/>
          </a:xfrm>
          <a:prstGeom prst="rect">
            <a:avLst/>
          </a:prstGeom>
        </p:spPr>
        <p:txBody>
          <a:bodyPr anchor="b"/>
          <a:lstStyle>
            <a:lvl1pPr algn="r">
              <a:defRPr sz="1200" b="0" i="0">
                <a:solidFill>
                  <a:schemeClr val="tx2"/>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stStyle>
          <a:p>
            <a:fld id="{92A49E42-579D-0A4D-A382-D64C66A04E33}" type="slidenum">
              <a:rPr lang="pt-BR" smtClean="0"/>
              <a:pPr/>
              <a:t>‹nº›</a:t>
            </a:fld>
            <a:endParaRPr lang="pt-BR" dirty="0"/>
          </a:p>
        </p:txBody>
      </p:sp>
      <p:sp>
        <p:nvSpPr>
          <p:cNvPr id="22" name="Text Placeholder 6">
            <a:extLst>
              <a:ext uri="{FF2B5EF4-FFF2-40B4-BE49-F238E27FC236}">
                <a16:creationId xmlns:a16="http://schemas.microsoft.com/office/drawing/2014/main" id="{7FA814FA-B213-ADB8-3A66-DA8808189B3A}"/>
              </a:ext>
            </a:extLst>
          </p:cNvPr>
          <p:cNvSpPr>
            <a:spLocks noGrp="1"/>
          </p:cNvSpPr>
          <p:nvPr>
            <p:ph type="body" sz="quarter" idx="21" hasCustomPrompt="1"/>
          </p:nvPr>
        </p:nvSpPr>
        <p:spPr>
          <a:xfrm>
            <a:off x="1294951" y="7014318"/>
            <a:ext cx="5267904" cy="5117854"/>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noProof="0" dirty="0"/>
              <a:t>Clique para modificar o estilo do título do padrão</a:t>
            </a:r>
          </a:p>
          <a:p>
            <a:pPr lvl="1"/>
            <a:r>
              <a:rPr lang="pt-BR" noProof="0" dirty="0"/>
              <a:t>Segundo </a:t>
            </a:r>
            <a:r>
              <a:rPr lang="pt-PT" dirty="0"/>
              <a:t>nível</a:t>
            </a:r>
            <a:endParaRPr lang="pt-BR" noProof="0" dirty="0"/>
          </a:p>
          <a:p>
            <a:pPr lvl="2"/>
            <a:r>
              <a:rPr lang="pt-PT" dirty="0"/>
              <a:t>Terceiro</a:t>
            </a:r>
            <a:r>
              <a:rPr lang="pt-BR" noProof="0" dirty="0"/>
              <a:t> </a:t>
            </a:r>
            <a:r>
              <a:rPr lang="pt-PT" dirty="0"/>
              <a:t>nível</a:t>
            </a:r>
            <a:endParaRPr lang="pt-BR" noProof="0" dirty="0"/>
          </a:p>
          <a:p>
            <a:pPr lvl="3"/>
            <a:r>
              <a:rPr lang="pt-PT" dirty="0"/>
              <a:t>Quarto</a:t>
            </a:r>
            <a:r>
              <a:rPr lang="pt-BR" noProof="0" dirty="0"/>
              <a:t> </a:t>
            </a:r>
            <a:r>
              <a:rPr lang="pt-PT" dirty="0"/>
              <a:t>nível</a:t>
            </a:r>
            <a:endParaRPr lang="pt-BR" noProof="0" dirty="0"/>
          </a:p>
          <a:p>
            <a:pPr lvl="4"/>
            <a:r>
              <a:rPr lang="pt-BR" noProof="0" dirty="0"/>
              <a:t>Quinto </a:t>
            </a:r>
            <a:r>
              <a:rPr lang="pt-PT" dirty="0"/>
              <a:t>nível</a:t>
            </a:r>
            <a:endParaRPr lang="pt-BR" noProof="0" dirty="0"/>
          </a:p>
        </p:txBody>
      </p:sp>
      <p:sp>
        <p:nvSpPr>
          <p:cNvPr id="25" name="Text Placeholder 6">
            <a:extLst>
              <a:ext uri="{FF2B5EF4-FFF2-40B4-BE49-F238E27FC236}">
                <a16:creationId xmlns:a16="http://schemas.microsoft.com/office/drawing/2014/main" id="{D60ACC25-9B42-E98F-E5AE-EAAD8B0CE3F1}"/>
              </a:ext>
            </a:extLst>
          </p:cNvPr>
          <p:cNvSpPr>
            <a:spLocks noGrp="1"/>
          </p:cNvSpPr>
          <p:nvPr>
            <p:ph type="body" sz="quarter" idx="32" hasCustomPrompt="1"/>
          </p:nvPr>
        </p:nvSpPr>
        <p:spPr>
          <a:xfrm>
            <a:off x="7653593" y="7014318"/>
            <a:ext cx="5267904" cy="5117854"/>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noProof="0" dirty="0"/>
              <a:t>Clique para modificar o estilo do título do padrão</a:t>
            </a:r>
          </a:p>
          <a:p>
            <a:pPr lvl="1"/>
            <a:r>
              <a:rPr lang="pt-BR" noProof="0" dirty="0"/>
              <a:t>Segundo </a:t>
            </a:r>
            <a:r>
              <a:rPr lang="pt-PT" dirty="0"/>
              <a:t>nível</a:t>
            </a:r>
            <a:endParaRPr lang="pt-BR" noProof="0" dirty="0"/>
          </a:p>
          <a:p>
            <a:pPr lvl="2"/>
            <a:r>
              <a:rPr lang="pt-PT" dirty="0"/>
              <a:t>Terceiro</a:t>
            </a:r>
            <a:r>
              <a:rPr lang="pt-BR" noProof="0" dirty="0"/>
              <a:t> </a:t>
            </a:r>
            <a:r>
              <a:rPr lang="pt-PT" dirty="0"/>
              <a:t>nível</a:t>
            </a:r>
            <a:endParaRPr lang="pt-BR" noProof="0" dirty="0"/>
          </a:p>
          <a:p>
            <a:pPr lvl="3"/>
            <a:r>
              <a:rPr lang="pt-PT" dirty="0"/>
              <a:t>Quarto</a:t>
            </a:r>
            <a:r>
              <a:rPr lang="pt-BR" noProof="0" dirty="0"/>
              <a:t> </a:t>
            </a:r>
            <a:r>
              <a:rPr lang="pt-PT" dirty="0"/>
              <a:t>nível</a:t>
            </a:r>
            <a:endParaRPr lang="pt-BR" noProof="0" dirty="0"/>
          </a:p>
          <a:p>
            <a:pPr lvl="4"/>
            <a:r>
              <a:rPr lang="pt-BR" noProof="0" dirty="0"/>
              <a:t>Quinto </a:t>
            </a:r>
            <a:r>
              <a:rPr lang="pt-PT" dirty="0"/>
              <a:t>nível</a:t>
            </a:r>
            <a:endParaRPr lang="pt-BR" noProof="0" dirty="0"/>
          </a:p>
        </p:txBody>
      </p:sp>
      <p:sp>
        <p:nvSpPr>
          <p:cNvPr id="26" name="Text Placeholder 6">
            <a:extLst>
              <a:ext uri="{FF2B5EF4-FFF2-40B4-BE49-F238E27FC236}">
                <a16:creationId xmlns:a16="http://schemas.microsoft.com/office/drawing/2014/main" id="{4C6C2477-698C-749F-577A-37CB35B615D2}"/>
              </a:ext>
            </a:extLst>
          </p:cNvPr>
          <p:cNvSpPr>
            <a:spLocks noGrp="1"/>
          </p:cNvSpPr>
          <p:nvPr>
            <p:ph type="body" sz="quarter" idx="33" hasCustomPrompt="1"/>
          </p:nvPr>
        </p:nvSpPr>
        <p:spPr>
          <a:xfrm>
            <a:off x="14012235" y="7014318"/>
            <a:ext cx="5267904" cy="5117854"/>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noProof="0" dirty="0"/>
              <a:t>Clique para modificar o estilo do título do padrão</a:t>
            </a:r>
          </a:p>
          <a:p>
            <a:pPr lvl="1"/>
            <a:r>
              <a:rPr lang="pt-BR" noProof="0" dirty="0"/>
              <a:t>Segundo </a:t>
            </a:r>
            <a:r>
              <a:rPr lang="pt-PT" dirty="0"/>
              <a:t>nível</a:t>
            </a:r>
            <a:endParaRPr lang="pt-BR" noProof="0" dirty="0"/>
          </a:p>
          <a:p>
            <a:pPr lvl="2"/>
            <a:r>
              <a:rPr lang="pt-PT" dirty="0"/>
              <a:t>Terceiro</a:t>
            </a:r>
            <a:r>
              <a:rPr lang="pt-BR" noProof="0" dirty="0"/>
              <a:t> </a:t>
            </a:r>
            <a:r>
              <a:rPr lang="pt-PT" dirty="0"/>
              <a:t>nível</a:t>
            </a:r>
            <a:endParaRPr lang="pt-BR" noProof="0" dirty="0"/>
          </a:p>
          <a:p>
            <a:pPr lvl="3"/>
            <a:r>
              <a:rPr lang="pt-PT" dirty="0"/>
              <a:t>Quarto</a:t>
            </a:r>
            <a:r>
              <a:rPr lang="pt-BR" noProof="0" dirty="0"/>
              <a:t> </a:t>
            </a:r>
            <a:r>
              <a:rPr lang="pt-PT" dirty="0"/>
              <a:t>nível</a:t>
            </a:r>
            <a:endParaRPr lang="pt-BR" noProof="0" dirty="0"/>
          </a:p>
          <a:p>
            <a:pPr lvl="4"/>
            <a:r>
              <a:rPr lang="pt-BR" noProof="0" dirty="0"/>
              <a:t>Quinto </a:t>
            </a:r>
            <a:r>
              <a:rPr lang="pt-PT" dirty="0"/>
              <a:t>nível</a:t>
            </a:r>
            <a:endParaRPr lang="pt-BR" noProof="0" dirty="0"/>
          </a:p>
        </p:txBody>
      </p:sp>
      <p:sp>
        <p:nvSpPr>
          <p:cNvPr id="27" name="Text Placeholder 6">
            <a:extLst>
              <a:ext uri="{FF2B5EF4-FFF2-40B4-BE49-F238E27FC236}">
                <a16:creationId xmlns:a16="http://schemas.microsoft.com/office/drawing/2014/main" id="{2A8101FA-83A0-2722-DA94-E3AD4161EDE2}"/>
              </a:ext>
            </a:extLst>
          </p:cNvPr>
          <p:cNvSpPr>
            <a:spLocks noGrp="1"/>
          </p:cNvSpPr>
          <p:nvPr>
            <p:ph type="body" sz="quarter" idx="34" hasCustomPrompt="1"/>
          </p:nvPr>
        </p:nvSpPr>
        <p:spPr>
          <a:xfrm>
            <a:off x="1294951" y="6150575"/>
            <a:ext cx="5267904" cy="530089"/>
          </a:xfrm>
          <a:prstGeom prst="rect">
            <a:avLst/>
          </a:prstGeom>
        </p:spPr>
        <p:txBody>
          <a:bodyPr anchor="ctr"/>
          <a:lstStyle>
            <a:lvl1pPr algn="ctr">
              <a:defRPr sz="2600">
                <a:solidFill>
                  <a:schemeClr val="tx2"/>
                </a:solidFill>
              </a:defRPr>
            </a:lvl1pPr>
            <a:lvl2pPr algn="ctr">
              <a:defRPr sz="2400">
                <a:solidFill>
                  <a:schemeClr val="tx2"/>
                </a:solidFill>
              </a:defRPr>
            </a:lvl2pPr>
            <a:lvl3pPr algn="ctr">
              <a:defRPr sz="2400">
                <a:solidFill>
                  <a:schemeClr val="tx2"/>
                </a:solidFill>
              </a:defRPr>
            </a:lvl3pPr>
            <a:lvl4pPr algn="ctr">
              <a:defRPr sz="2400">
                <a:solidFill>
                  <a:schemeClr val="tx2"/>
                </a:solidFill>
              </a:defRPr>
            </a:lvl4pPr>
            <a:lvl5pPr algn="ctr">
              <a:defRPr sz="2400">
                <a:solidFill>
                  <a:schemeClr val="tx2"/>
                </a:solidFill>
              </a:defRPr>
            </a:lvl5pPr>
          </a:lstStyle>
          <a:p>
            <a:pPr lvl="0"/>
            <a:r>
              <a:rPr lang="pt-BR" noProof="0" dirty="0"/>
              <a:t>Clique para modificar o estilo do título do padrão</a:t>
            </a:r>
          </a:p>
        </p:txBody>
      </p:sp>
      <p:sp>
        <p:nvSpPr>
          <p:cNvPr id="28" name="Text Placeholder 6">
            <a:extLst>
              <a:ext uri="{FF2B5EF4-FFF2-40B4-BE49-F238E27FC236}">
                <a16:creationId xmlns:a16="http://schemas.microsoft.com/office/drawing/2014/main" id="{96E94D1C-C786-4B8A-F7B3-9176EF86C23D}"/>
              </a:ext>
            </a:extLst>
          </p:cNvPr>
          <p:cNvSpPr>
            <a:spLocks noGrp="1"/>
          </p:cNvSpPr>
          <p:nvPr>
            <p:ph type="body" sz="quarter" idx="35" hasCustomPrompt="1"/>
          </p:nvPr>
        </p:nvSpPr>
        <p:spPr>
          <a:xfrm>
            <a:off x="7653593" y="6150575"/>
            <a:ext cx="5267904" cy="530089"/>
          </a:xfrm>
          <a:prstGeom prst="rect">
            <a:avLst/>
          </a:prstGeom>
        </p:spPr>
        <p:txBody>
          <a:bodyPr anchor="ctr"/>
          <a:lstStyle>
            <a:lvl1pPr algn="ctr">
              <a:defRPr sz="2600">
                <a:solidFill>
                  <a:schemeClr val="tx2"/>
                </a:solidFill>
              </a:defRPr>
            </a:lvl1pPr>
            <a:lvl2pPr algn="ctr">
              <a:defRPr sz="2400">
                <a:solidFill>
                  <a:schemeClr val="tx2"/>
                </a:solidFill>
              </a:defRPr>
            </a:lvl2pPr>
            <a:lvl3pPr algn="ctr">
              <a:defRPr sz="2400">
                <a:solidFill>
                  <a:schemeClr val="tx2"/>
                </a:solidFill>
              </a:defRPr>
            </a:lvl3pPr>
            <a:lvl4pPr algn="ctr">
              <a:defRPr sz="2400">
                <a:solidFill>
                  <a:schemeClr val="tx2"/>
                </a:solidFill>
              </a:defRPr>
            </a:lvl4pPr>
            <a:lvl5pPr algn="ctr">
              <a:defRPr sz="2400">
                <a:solidFill>
                  <a:schemeClr val="tx2"/>
                </a:solidFill>
              </a:defRPr>
            </a:lvl5pPr>
          </a:lstStyle>
          <a:p>
            <a:pPr lvl="0"/>
            <a:r>
              <a:rPr lang="pt-BR" noProof="0" dirty="0"/>
              <a:t>Clique para modificar o estilo do título do padrão</a:t>
            </a:r>
          </a:p>
        </p:txBody>
      </p:sp>
      <p:sp>
        <p:nvSpPr>
          <p:cNvPr id="33" name="Text Placeholder 6">
            <a:extLst>
              <a:ext uri="{FF2B5EF4-FFF2-40B4-BE49-F238E27FC236}">
                <a16:creationId xmlns:a16="http://schemas.microsoft.com/office/drawing/2014/main" id="{B14FC423-8F07-8032-9C99-CACA86C7B38E}"/>
              </a:ext>
            </a:extLst>
          </p:cNvPr>
          <p:cNvSpPr>
            <a:spLocks noGrp="1"/>
          </p:cNvSpPr>
          <p:nvPr>
            <p:ph type="body" sz="quarter" idx="36" hasCustomPrompt="1"/>
          </p:nvPr>
        </p:nvSpPr>
        <p:spPr>
          <a:xfrm>
            <a:off x="14012235" y="6150575"/>
            <a:ext cx="5267904" cy="530089"/>
          </a:xfrm>
          <a:prstGeom prst="rect">
            <a:avLst/>
          </a:prstGeom>
        </p:spPr>
        <p:txBody>
          <a:bodyPr anchor="ctr"/>
          <a:lstStyle>
            <a:lvl1pPr algn="ctr">
              <a:defRPr sz="2600">
                <a:solidFill>
                  <a:schemeClr val="tx2"/>
                </a:solidFill>
              </a:defRPr>
            </a:lvl1pPr>
            <a:lvl2pPr algn="ctr">
              <a:defRPr sz="2400">
                <a:solidFill>
                  <a:schemeClr val="tx2"/>
                </a:solidFill>
              </a:defRPr>
            </a:lvl2pPr>
            <a:lvl3pPr algn="ctr">
              <a:defRPr sz="2400">
                <a:solidFill>
                  <a:schemeClr val="tx2"/>
                </a:solidFill>
              </a:defRPr>
            </a:lvl3pPr>
            <a:lvl4pPr algn="ctr">
              <a:defRPr sz="2400">
                <a:solidFill>
                  <a:schemeClr val="tx2"/>
                </a:solidFill>
              </a:defRPr>
            </a:lvl4pPr>
            <a:lvl5pPr algn="ctr">
              <a:defRPr sz="2400">
                <a:solidFill>
                  <a:schemeClr val="tx2"/>
                </a:solidFill>
              </a:defRPr>
            </a:lvl5pPr>
          </a:lstStyle>
          <a:p>
            <a:pPr lvl="0"/>
            <a:r>
              <a:rPr lang="pt-BR" noProof="0" dirty="0"/>
              <a:t>Clique para modificar o estilo do título do padrão</a:t>
            </a:r>
          </a:p>
        </p:txBody>
      </p:sp>
      <p:sp>
        <p:nvSpPr>
          <p:cNvPr id="2" name="Text Placeholder 32">
            <a:extLst>
              <a:ext uri="{FF2B5EF4-FFF2-40B4-BE49-F238E27FC236}">
                <a16:creationId xmlns:a16="http://schemas.microsoft.com/office/drawing/2014/main" id="{794C360F-5BC4-FD0D-B74E-ECBFE1D5D4ED}"/>
              </a:ext>
            </a:extLst>
          </p:cNvPr>
          <p:cNvSpPr>
            <a:spLocks noGrp="1"/>
          </p:cNvSpPr>
          <p:nvPr>
            <p:ph type="body" sz="quarter" idx="37" hasCustomPrompt="1"/>
          </p:nvPr>
        </p:nvSpPr>
        <p:spPr>
          <a:xfrm>
            <a:off x="814387" y="809625"/>
            <a:ext cx="22753638" cy="649524"/>
          </a:xfrm>
          <a:prstGeom prst="rect">
            <a:avLst/>
          </a:prstGeom>
        </p:spPr>
        <p:txBody>
          <a:bodyPr>
            <a:noAutofit/>
          </a:bodyPr>
          <a:lstStyle>
            <a:lvl1pPr>
              <a:defRPr sz="3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1pPr>
          </a:lstStyle>
          <a:p>
            <a:pPr lvl="0"/>
            <a:r>
              <a:rPr lang="pt-BR" noProof="0" dirty="0"/>
              <a:t>Clique para modificar o estilo do título do padrão</a:t>
            </a:r>
          </a:p>
        </p:txBody>
      </p:sp>
      <p:sp>
        <p:nvSpPr>
          <p:cNvPr id="7" name="Text Placeholder 32">
            <a:extLst>
              <a:ext uri="{FF2B5EF4-FFF2-40B4-BE49-F238E27FC236}">
                <a16:creationId xmlns:a16="http://schemas.microsoft.com/office/drawing/2014/main" id="{B8B79606-535E-B71B-D0C8-64AF5BD80623}"/>
              </a:ext>
            </a:extLst>
          </p:cNvPr>
          <p:cNvSpPr>
            <a:spLocks noGrp="1"/>
          </p:cNvSpPr>
          <p:nvPr>
            <p:ph type="body" sz="quarter" idx="22" hasCustomPrompt="1"/>
          </p:nvPr>
        </p:nvSpPr>
        <p:spPr>
          <a:xfrm>
            <a:off x="814387" y="1515732"/>
            <a:ext cx="22753638" cy="462902"/>
          </a:xfrm>
          <a:prstGeom prst="rect">
            <a:avLst/>
          </a:prstGeom>
        </p:spPr>
        <p:txBody>
          <a:bodyPr>
            <a:noAutofit/>
          </a:bodyPr>
          <a:lstStyle>
            <a:lvl1pPr>
              <a:defRPr sz="28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1pPr>
          </a:lstStyle>
          <a:p>
            <a:pPr lvl="0"/>
            <a:r>
              <a:rPr lang="pt-BR" noProof="0"/>
              <a:t>Caption</a:t>
            </a:r>
          </a:p>
        </p:txBody>
      </p:sp>
      <p:sp>
        <p:nvSpPr>
          <p:cNvPr id="8" name="Text Placeholder 32">
            <a:extLst>
              <a:ext uri="{FF2B5EF4-FFF2-40B4-BE49-F238E27FC236}">
                <a16:creationId xmlns:a16="http://schemas.microsoft.com/office/drawing/2014/main" id="{384BD797-B6D8-17D4-45C4-7D31BD373F67}"/>
              </a:ext>
            </a:extLst>
          </p:cNvPr>
          <p:cNvSpPr>
            <a:spLocks noGrp="1"/>
          </p:cNvSpPr>
          <p:nvPr>
            <p:ph type="body" sz="quarter" idx="19" hasCustomPrompt="1"/>
          </p:nvPr>
        </p:nvSpPr>
        <p:spPr>
          <a:xfrm>
            <a:off x="814388" y="3079102"/>
            <a:ext cx="6011862" cy="667398"/>
          </a:xfrm>
          <a:prstGeom prst="rect">
            <a:avLst/>
          </a:prstGeom>
        </p:spPr>
        <p:txBody>
          <a:bodyPr>
            <a:normAutofit/>
          </a:bodyPr>
          <a:lstStyle>
            <a:lvl1pPr>
              <a:defRPr sz="24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1pPr>
          </a:lstStyle>
          <a:p>
            <a:pPr lvl="0"/>
            <a:r>
              <a:rPr lang="pt-BR" noProof="0" dirty="0"/>
              <a:t>Clique para modificar</a:t>
            </a:r>
          </a:p>
        </p:txBody>
      </p:sp>
      <p:sp>
        <p:nvSpPr>
          <p:cNvPr id="10" name="Title 2">
            <a:extLst>
              <a:ext uri="{FF2B5EF4-FFF2-40B4-BE49-F238E27FC236}">
                <a16:creationId xmlns:a16="http://schemas.microsoft.com/office/drawing/2014/main" id="{7B32CE81-BDCC-8EF5-688C-0DE3ECA5F168}"/>
              </a:ext>
            </a:extLst>
          </p:cNvPr>
          <p:cNvSpPr>
            <a:spLocks noGrp="1"/>
          </p:cNvSpPr>
          <p:nvPr>
            <p:ph type="title" hasCustomPrompt="1"/>
          </p:nvPr>
        </p:nvSpPr>
        <p:spPr>
          <a:xfrm>
            <a:off x="813600" y="3747600"/>
            <a:ext cx="6012000" cy="1807199"/>
          </a:xfrm>
        </p:spPr>
        <p:txBody>
          <a:bodyPr/>
          <a:lstStyle/>
          <a:p>
            <a:pPr lvl="0"/>
            <a:r>
              <a:rPr lang="pt-BR" noProof="0" dirty="0"/>
              <a:t>Clique para modificar o estilo do título do padrão</a:t>
            </a:r>
          </a:p>
        </p:txBody>
      </p:sp>
    </p:spTree>
    <p:extLst>
      <p:ext uri="{BB962C8B-B14F-4D97-AF65-F5344CB8AC3E}">
        <p14:creationId xmlns:p14="http://schemas.microsoft.com/office/powerpoint/2010/main" val="87161247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ular da seçao">
    <p:bg>
      <p:bgRef idx="1001">
        <a:schemeClr val="bg1"/>
      </p:bgRef>
    </p:bg>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4BB08633-C0B6-8A81-08D3-662550E78EB6}"/>
              </a:ext>
            </a:extLst>
          </p:cNvPr>
          <p:cNvSpPr>
            <a:spLocks noGrp="1"/>
          </p:cNvSpPr>
          <p:nvPr>
            <p:ph type="pic" sz="quarter" idx="18" hasCustomPrompt="1"/>
          </p:nvPr>
        </p:nvSpPr>
        <p:spPr>
          <a:xfrm>
            <a:off x="15503574" y="3257600"/>
            <a:ext cx="6011861" cy="9613820"/>
          </a:xfrm>
          <a:prstGeom prst="roundRect">
            <a:avLst>
              <a:gd name="adj" fmla="val 4173"/>
            </a:avLst>
          </a:prstGeom>
        </p:spPr>
        <p:txBody>
          <a:bodyPr/>
          <a:lstStyle/>
          <a:p>
            <a:r>
              <a:rPr lang="pt-BR" noProof="0" dirty="0"/>
              <a:t>Clique no ícone para adicionar uma imagem</a:t>
            </a:r>
          </a:p>
        </p:txBody>
      </p:sp>
      <p:sp>
        <p:nvSpPr>
          <p:cNvPr id="5" name="Text Placeholder 6">
            <a:extLst>
              <a:ext uri="{FF2B5EF4-FFF2-40B4-BE49-F238E27FC236}">
                <a16:creationId xmlns:a16="http://schemas.microsoft.com/office/drawing/2014/main" id="{58BB3402-E7FB-3B3C-7679-80E2A129EDB4}"/>
              </a:ext>
            </a:extLst>
          </p:cNvPr>
          <p:cNvSpPr>
            <a:spLocks noGrp="1"/>
          </p:cNvSpPr>
          <p:nvPr>
            <p:ph type="body" sz="quarter" idx="20" hasCustomPrompt="1"/>
          </p:nvPr>
        </p:nvSpPr>
        <p:spPr>
          <a:xfrm>
            <a:off x="813942" y="6858000"/>
            <a:ext cx="11377612" cy="5760640"/>
          </a:xfrm>
          <a:prstGeom prst="rect">
            <a:avLst/>
          </a:prstGeom>
        </p:spPr>
        <p:txBody>
          <a:bodyPr anchor="t">
            <a:normAutofit/>
          </a:bodyPr>
          <a:lstStyle>
            <a:lvl1pPr>
              <a:lnSpc>
                <a:spcPct val="100000"/>
              </a:lnSpc>
              <a:defRPr sz="9600" b="1" i="0">
                <a:solidFill>
                  <a:schemeClr val="tx2"/>
                </a:solidFill>
                <a:latin typeface="IberPangea Text" panose="020B0404000000000000" pitchFamily="34" charset="0"/>
                <a:ea typeface="IberPangea Text" panose="020B0404000000000000" pitchFamily="34" charset="0"/>
                <a:cs typeface="IberPangea Text" panose="020B0404000000000000" pitchFamily="34" charset="0"/>
              </a:defRPr>
            </a:lvl1pPr>
          </a:lstStyle>
          <a:p>
            <a:pPr lvl="0"/>
            <a:r>
              <a:rPr lang="pt-BR" noProof="0" dirty="0"/>
              <a:t>Titular da seção</a:t>
            </a:r>
          </a:p>
        </p:txBody>
      </p:sp>
      <p:sp>
        <p:nvSpPr>
          <p:cNvPr id="2" name="Picture Placeholder 6">
            <a:extLst>
              <a:ext uri="{FF2B5EF4-FFF2-40B4-BE49-F238E27FC236}">
                <a16:creationId xmlns:a16="http://schemas.microsoft.com/office/drawing/2014/main" id="{482CD01F-E38E-81A5-E6EE-8A25A8F31150}"/>
              </a:ext>
            </a:extLst>
          </p:cNvPr>
          <p:cNvSpPr>
            <a:spLocks noGrp="1"/>
          </p:cNvSpPr>
          <p:nvPr>
            <p:ph type="pic" sz="quarter" idx="21" hasCustomPrompt="1"/>
          </p:nvPr>
        </p:nvSpPr>
        <p:spPr>
          <a:xfrm>
            <a:off x="8886118" y="-1782960"/>
            <a:ext cx="5465328" cy="5713866"/>
          </a:xfrm>
          <a:prstGeom prst="roundRect">
            <a:avLst>
              <a:gd name="adj" fmla="val 4173"/>
            </a:avLst>
          </a:prstGeom>
        </p:spPr>
        <p:txBody>
          <a:bodyPr/>
          <a:lstStyle/>
          <a:p>
            <a:r>
              <a:rPr lang="pt-BR" noProof="0" dirty="0"/>
              <a:t>Clique no ícone para adicionar uma imagem</a:t>
            </a:r>
          </a:p>
        </p:txBody>
      </p:sp>
      <p:sp>
        <p:nvSpPr>
          <p:cNvPr id="3" name="Marcador de número de diapositiva 5">
            <a:extLst>
              <a:ext uri="{FF2B5EF4-FFF2-40B4-BE49-F238E27FC236}">
                <a16:creationId xmlns:a16="http://schemas.microsoft.com/office/drawing/2014/main" id="{7DD4BBEF-5908-B876-ACBA-8EC38B9FEC75}"/>
              </a:ext>
            </a:extLst>
          </p:cNvPr>
          <p:cNvSpPr>
            <a:spLocks noGrp="1"/>
          </p:cNvSpPr>
          <p:nvPr>
            <p:ph type="sldNum" sz="quarter" idx="4"/>
          </p:nvPr>
        </p:nvSpPr>
        <p:spPr>
          <a:xfrm>
            <a:off x="22328208" y="12906672"/>
            <a:ext cx="1239817" cy="481106"/>
          </a:xfrm>
          <a:prstGeom prst="rect">
            <a:avLst/>
          </a:prstGeom>
        </p:spPr>
        <p:txBody>
          <a:bodyPr anchor="b"/>
          <a:lstStyle>
            <a:lvl1pPr algn="r">
              <a:defRPr sz="1200" b="0" i="0">
                <a:solidFill>
                  <a:schemeClr val="tx2"/>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stStyle>
          <a:p>
            <a:fld id="{92A49E42-579D-0A4D-A382-D64C66A04E33}" type="slidenum">
              <a:rPr lang="pt-BR" smtClean="0"/>
              <a:pPr/>
              <a:t>‹nº›</a:t>
            </a:fld>
            <a:endParaRPr lang="pt-BR" dirty="0"/>
          </a:p>
        </p:txBody>
      </p:sp>
    </p:spTree>
    <p:extLst>
      <p:ext uri="{BB962C8B-B14F-4D97-AF65-F5344CB8AC3E}">
        <p14:creationId xmlns:p14="http://schemas.microsoft.com/office/powerpoint/2010/main" val="260340411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2" name="Title Placeholder 22">
            <a:extLst>
              <a:ext uri="{FF2B5EF4-FFF2-40B4-BE49-F238E27FC236}">
                <a16:creationId xmlns:a16="http://schemas.microsoft.com/office/drawing/2014/main" id="{919C7A4F-97D0-48FA-DB5E-CBFC82496449}"/>
              </a:ext>
            </a:extLst>
          </p:cNvPr>
          <p:cNvSpPr>
            <a:spLocks noGrp="1"/>
          </p:cNvSpPr>
          <p:nvPr>
            <p:ph type="title"/>
          </p:nvPr>
        </p:nvSpPr>
        <p:spPr>
          <a:xfrm>
            <a:off x="813600" y="3747600"/>
            <a:ext cx="6012000" cy="1807199"/>
          </a:xfrm>
          <a:prstGeom prst="rect">
            <a:avLst/>
          </a:prstGeom>
        </p:spPr>
        <p:txBody>
          <a:bodyPr vert="horz" lIns="0" tIns="0" rIns="0" bIns="0" rtlCol="0" anchor="t">
            <a:noAutofit/>
          </a:bodyPr>
          <a:lstStyle/>
          <a:p>
            <a:r>
              <a:rPr lang="pt-BR" noProof="0"/>
              <a:t>Haga clic para modificar el estilo de título del patrón</a:t>
            </a:r>
          </a:p>
        </p:txBody>
      </p:sp>
      <p:sp>
        <p:nvSpPr>
          <p:cNvPr id="3" name="Text Placeholder 2">
            <a:extLst>
              <a:ext uri="{FF2B5EF4-FFF2-40B4-BE49-F238E27FC236}">
                <a16:creationId xmlns:a16="http://schemas.microsoft.com/office/drawing/2014/main" id="{DD3C9AAF-4CB7-7610-A458-6547F1782EF2}"/>
              </a:ext>
            </a:extLst>
          </p:cNvPr>
          <p:cNvSpPr>
            <a:spLocks noGrp="1"/>
          </p:cNvSpPr>
          <p:nvPr>
            <p:ph type="body" idx="1"/>
          </p:nvPr>
        </p:nvSpPr>
        <p:spPr>
          <a:xfrm>
            <a:off x="813600" y="5554801"/>
            <a:ext cx="6012000" cy="7064238"/>
          </a:xfrm>
          <a:prstGeom prst="rect">
            <a:avLst/>
          </a:prstGeom>
        </p:spPr>
        <p:txBody>
          <a:bodyPr vert="horz" lIns="0" tIns="0" rIns="0" bIns="0" rtlCol="0">
            <a:noAutofit/>
          </a:bodyPr>
          <a:lstStyle/>
          <a:p>
            <a:pPr lvl="0"/>
            <a:r>
              <a:rPr lang="pt-BR" noProof="0"/>
              <a:t>Haga clic para modificar los estilos de texto del patrón</a:t>
            </a:r>
          </a:p>
          <a:p>
            <a:pPr lvl="1"/>
            <a:r>
              <a:rPr lang="pt-BR" noProof="0"/>
              <a:t>Segundo nivel</a:t>
            </a:r>
          </a:p>
          <a:p>
            <a:pPr lvl="2"/>
            <a:r>
              <a:rPr lang="pt-BR" noProof="0"/>
              <a:t>Tercer nivel</a:t>
            </a:r>
          </a:p>
          <a:p>
            <a:pPr lvl="3"/>
            <a:r>
              <a:rPr lang="pt-BR" noProof="0"/>
              <a:t>Cuarto nivel</a:t>
            </a:r>
          </a:p>
          <a:p>
            <a:pPr lvl="4"/>
            <a:r>
              <a:rPr lang="pt-BR" noProof="0"/>
              <a:t>Quinto nivel</a:t>
            </a:r>
          </a:p>
        </p:txBody>
      </p:sp>
      <p:grpSp>
        <p:nvGrpSpPr>
          <p:cNvPr id="11" name="Grupo 10">
            <a:extLst>
              <a:ext uri="{FF2B5EF4-FFF2-40B4-BE49-F238E27FC236}">
                <a16:creationId xmlns:a16="http://schemas.microsoft.com/office/drawing/2014/main" id="{EE5898C6-ED69-C083-0D99-14FB60F353B5}"/>
              </a:ext>
            </a:extLst>
          </p:cNvPr>
          <p:cNvGrpSpPr/>
          <p:nvPr userDrawn="1"/>
        </p:nvGrpSpPr>
        <p:grpSpPr>
          <a:xfrm>
            <a:off x="809771" y="12586865"/>
            <a:ext cx="719911" cy="657179"/>
            <a:chOff x="809771" y="12586865"/>
            <a:chExt cx="719911" cy="657179"/>
          </a:xfrm>
        </p:grpSpPr>
        <p:sp>
          <p:nvSpPr>
            <p:cNvPr id="8" name="Forma libre 7">
              <a:extLst>
                <a:ext uri="{FF2B5EF4-FFF2-40B4-BE49-F238E27FC236}">
                  <a16:creationId xmlns:a16="http://schemas.microsoft.com/office/drawing/2014/main" id="{17FCD6B8-878C-5740-1E2F-6DA984E4436F}"/>
                </a:ext>
              </a:extLst>
            </p:cNvPr>
            <p:cNvSpPr/>
            <p:nvPr/>
          </p:nvSpPr>
          <p:spPr>
            <a:xfrm>
              <a:off x="1197118" y="12586865"/>
              <a:ext cx="332564" cy="531900"/>
            </a:xfrm>
            <a:custGeom>
              <a:avLst/>
              <a:gdLst>
                <a:gd name="connsiteX0" fmla="*/ 0 w 332564"/>
                <a:gd name="connsiteY0" fmla="*/ 379208 h 531900"/>
                <a:gd name="connsiteX1" fmla="*/ 44132 w 332564"/>
                <a:gd name="connsiteY1" fmla="*/ 486470 h 531900"/>
                <a:gd name="connsiteX2" fmla="*/ 220290 w 332564"/>
                <a:gd name="connsiteY2" fmla="*/ 515260 h 531900"/>
                <a:gd name="connsiteX3" fmla="*/ 273206 w 332564"/>
                <a:gd name="connsiteY3" fmla="*/ 0 h 531900"/>
                <a:gd name="connsiteX4" fmla="*/ 0 w 332564"/>
                <a:gd name="connsiteY4" fmla="*/ 379208 h 531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64" h="531900">
                  <a:moveTo>
                    <a:pt x="0" y="379208"/>
                  </a:moveTo>
                  <a:cubicBezTo>
                    <a:pt x="-60" y="419371"/>
                    <a:pt x="15804" y="457928"/>
                    <a:pt x="44132" y="486470"/>
                  </a:cubicBezTo>
                  <a:cubicBezTo>
                    <a:pt x="98763" y="540970"/>
                    <a:pt x="172993" y="540891"/>
                    <a:pt x="220290" y="515260"/>
                  </a:cubicBezTo>
                  <a:cubicBezTo>
                    <a:pt x="278324" y="483891"/>
                    <a:pt x="408424" y="389918"/>
                    <a:pt x="273206" y="0"/>
                  </a:cubicBezTo>
                  <a:cubicBezTo>
                    <a:pt x="273312" y="184051"/>
                    <a:pt x="0" y="202762"/>
                    <a:pt x="0" y="379208"/>
                  </a:cubicBezTo>
                  <a:close/>
                </a:path>
              </a:pathLst>
            </a:custGeom>
            <a:solidFill>
              <a:srgbClr val="00A443"/>
            </a:solidFill>
            <a:ln w="2619" cap="flat">
              <a:noFill/>
              <a:prstDash val="solid"/>
              <a:miter/>
            </a:ln>
          </p:spPr>
          <p:txBody>
            <a:bodyPr rtlCol="0" anchor="ctr"/>
            <a:lstStyle/>
            <a:p>
              <a:endParaRPr lang="pt-BR" b="0" i="0" noProof="0" dirty="0">
                <a:latin typeface="IberPangea Text Light" panose="020B0404000000000000" pitchFamily="34" charset="0"/>
              </a:endParaRPr>
            </a:p>
          </p:txBody>
        </p:sp>
        <p:sp>
          <p:nvSpPr>
            <p:cNvPr id="9" name="Forma libre 8">
              <a:extLst>
                <a:ext uri="{FF2B5EF4-FFF2-40B4-BE49-F238E27FC236}">
                  <a16:creationId xmlns:a16="http://schemas.microsoft.com/office/drawing/2014/main" id="{93192804-AD80-085A-CAC3-A72DDBBBF90B}"/>
                </a:ext>
              </a:extLst>
            </p:cNvPr>
            <p:cNvSpPr/>
            <p:nvPr/>
          </p:nvSpPr>
          <p:spPr>
            <a:xfrm>
              <a:off x="1003471" y="12586865"/>
              <a:ext cx="318050" cy="531877"/>
            </a:xfrm>
            <a:custGeom>
              <a:avLst/>
              <a:gdLst>
                <a:gd name="connsiteX0" fmla="*/ 318050 w 318050"/>
                <a:gd name="connsiteY0" fmla="*/ 161131 h 531877"/>
                <a:gd name="connsiteX1" fmla="*/ 273206 w 318050"/>
                <a:gd name="connsiteY1" fmla="*/ 0 h 531877"/>
                <a:gd name="connsiteX2" fmla="*/ 0 w 318050"/>
                <a:gd name="connsiteY2" fmla="*/ 379208 h 531877"/>
                <a:gd name="connsiteX3" fmla="*/ 44132 w 318050"/>
                <a:gd name="connsiteY3" fmla="*/ 486470 h 531877"/>
                <a:gd name="connsiteX4" fmla="*/ 220290 w 318050"/>
                <a:gd name="connsiteY4" fmla="*/ 515260 h 531877"/>
                <a:gd name="connsiteX5" fmla="*/ 318050 w 318050"/>
                <a:gd name="connsiteY5" fmla="*/ 161131 h 531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8050" h="531877">
                  <a:moveTo>
                    <a:pt x="318050" y="161131"/>
                  </a:moveTo>
                  <a:cubicBezTo>
                    <a:pt x="309081" y="112894"/>
                    <a:pt x="294705" y="63500"/>
                    <a:pt x="273206" y="0"/>
                  </a:cubicBezTo>
                  <a:cubicBezTo>
                    <a:pt x="273206" y="184051"/>
                    <a:pt x="0" y="202762"/>
                    <a:pt x="0" y="379208"/>
                  </a:cubicBezTo>
                  <a:cubicBezTo>
                    <a:pt x="-60" y="419371"/>
                    <a:pt x="15804" y="457928"/>
                    <a:pt x="44132" y="486470"/>
                  </a:cubicBezTo>
                  <a:cubicBezTo>
                    <a:pt x="98789" y="540970"/>
                    <a:pt x="173573" y="540839"/>
                    <a:pt x="220290" y="515260"/>
                  </a:cubicBezTo>
                  <a:cubicBezTo>
                    <a:pt x="111425" y="399708"/>
                    <a:pt x="149832" y="265946"/>
                    <a:pt x="318050" y="161131"/>
                  </a:cubicBezTo>
                  <a:close/>
                </a:path>
              </a:pathLst>
            </a:custGeom>
            <a:solidFill>
              <a:srgbClr val="00A443"/>
            </a:solidFill>
            <a:ln w="2619" cap="flat">
              <a:noFill/>
              <a:prstDash val="solid"/>
              <a:miter/>
            </a:ln>
          </p:spPr>
          <p:txBody>
            <a:bodyPr rtlCol="0" anchor="ctr"/>
            <a:lstStyle/>
            <a:p>
              <a:endParaRPr lang="pt-BR" b="0" i="0" noProof="0" dirty="0">
                <a:latin typeface="IberPangea Text Light" panose="020B0404000000000000" pitchFamily="34" charset="0"/>
              </a:endParaRPr>
            </a:p>
          </p:txBody>
        </p:sp>
        <p:sp>
          <p:nvSpPr>
            <p:cNvPr id="10" name="Forma libre 9">
              <a:extLst>
                <a:ext uri="{FF2B5EF4-FFF2-40B4-BE49-F238E27FC236}">
                  <a16:creationId xmlns:a16="http://schemas.microsoft.com/office/drawing/2014/main" id="{E12D2357-9052-52F2-98C2-F691B70145D1}"/>
                </a:ext>
              </a:extLst>
            </p:cNvPr>
            <p:cNvSpPr/>
            <p:nvPr/>
          </p:nvSpPr>
          <p:spPr>
            <a:xfrm>
              <a:off x="809771" y="12586865"/>
              <a:ext cx="318076" cy="657179"/>
            </a:xfrm>
            <a:custGeom>
              <a:avLst/>
              <a:gdLst>
                <a:gd name="connsiteX0" fmla="*/ 318076 w 318076"/>
                <a:gd name="connsiteY0" fmla="*/ 161131 h 657179"/>
                <a:gd name="connsiteX1" fmla="*/ 273232 w 318076"/>
                <a:gd name="connsiteY1" fmla="*/ 0 h 657179"/>
                <a:gd name="connsiteX2" fmla="*/ 0 w 318076"/>
                <a:gd name="connsiteY2" fmla="*/ 379208 h 657179"/>
                <a:gd name="connsiteX3" fmla="*/ 73492 w 318076"/>
                <a:gd name="connsiteY3" fmla="*/ 509549 h 657179"/>
                <a:gd name="connsiteX4" fmla="*/ 66527 w 318076"/>
                <a:gd name="connsiteY4" fmla="*/ 657180 h 657179"/>
                <a:gd name="connsiteX5" fmla="*/ 101559 w 318076"/>
                <a:gd name="connsiteY5" fmla="*/ 651390 h 657179"/>
                <a:gd name="connsiteX6" fmla="*/ 96045 w 318076"/>
                <a:gd name="connsiteY6" fmla="*/ 520812 h 657179"/>
                <a:gd name="connsiteX7" fmla="*/ 220316 w 318076"/>
                <a:gd name="connsiteY7" fmla="*/ 515260 h 657179"/>
                <a:gd name="connsiteX8" fmla="*/ 318076 w 318076"/>
                <a:gd name="connsiteY8" fmla="*/ 161131 h 657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076" h="657179">
                  <a:moveTo>
                    <a:pt x="318076" y="161131"/>
                  </a:moveTo>
                  <a:cubicBezTo>
                    <a:pt x="309081" y="112894"/>
                    <a:pt x="294705" y="63500"/>
                    <a:pt x="273232" y="0"/>
                  </a:cubicBezTo>
                  <a:cubicBezTo>
                    <a:pt x="273232" y="184051"/>
                    <a:pt x="0" y="202762"/>
                    <a:pt x="0" y="379208"/>
                  </a:cubicBezTo>
                  <a:cubicBezTo>
                    <a:pt x="0" y="469707"/>
                    <a:pt x="73492" y="509549"/>
                    <a:pt x="73492" y="509549"/>
                  </a:cubicBezTo>
                  <a:cubicBezTo>
                    <a:pt x="62106" y="557915"/>
                    <a:pt x="59745" y="607959"/>
                    <a:pt x="66527" y="657180"/>
                  </a:cubicBezTo>
                  <a:lnTo>
                    <a:pt x="101559" y="651390"/>
                  </a:lnTo>
                  <a:cubicBezTo>
                    <a:pt x="84439" y="591917"/>
                    <a:pt x="94938" y="527154"/>
                    <a:pt x="96045" y="520812"/>
                  </a:cubicBezTo>
                  <a:cubicBezTo>
                    <a:pt x="140890" y="538733"/>
                    <a:pt x="187132" y="533417"/>
                    <a:pt x="220316" y="515260"/>
                  </a:cubicBezTo>
                  <a:cubicBezTo>
                    <a:pt x="111451" y="399708"/>
                    <a:pt x="149858" y="265946"/>
                    <a:pt x="318076" y="161131"/>
                  </a:cubicBezTo>
                  <a:close/>
                </a:path>
              </a:pathLst>
            </a:custGeom>
            <a:solidFill>
              <a:srgbClr val="00A443"/>
            </a:solidFill>
            <a:ln w="2619" cap="flat">
              <a:noFill/>
              <a:prstDash val="solid"/>
              <a:miter/>
            </a:ln>
          </p:spPr>
          <p:txBody>
            <a:bodyPr rtlCol="0" anchor="ctr"/>
            <a:lstStyle/>
            <a:p>
              <a:endParaRPr lang="pt-BR" b="0" i="0" noProof="0" dirty="0">
                <a:latin typeface="IberPangea Text Light" panose="020B0404000000000000" pitchFamily="34" charset="0"/>
              </a:endParaRPr>
            </a:p>
          </p:txBody>
        </p:sp>
      </p:grpSp>
      <p:sp>
        <p:nvSpPr>
          <p:cNvPr id="6" name="Slide Number Placeholder 5">
            <a:extLst>
              <a:ext uri="{FF2B5EF4-FFF2-40B4-BE49-F238E27FC236}">
                <a16:creationId xmlns:a16="http://schemas.microsoft.com/office/drawing/2014/main" id="{C7FCDBC3-7A09-8CC8-23FE-90DB7256B861}"/>
              </a:ext>
            </a:extLst>
          </p:cNvPr>
          <p:cNvSpPr>
            <a:spLocks noGrp="1"/>
          </p:cNvSpPr>
          <p:nvPr>
            <p:ph type="sldNum" sz="quarter" idx="4"/>
          </p:nvPr>
        </p:nvSpPr>
        <p:spPr>
          <a:xfrm>
            <a:off x="22560357" y="12915759"/>
            <a:ext cx="1007667" cy="482400"/>
          </a:xfrm>
          <a:prstGeom prst="rect">
            <a:avLst/>
          </a:prstGeom>
        </p:spPr>
        <p:txBody>
          <a:bodyPr vert="horz" lIns="0" tIns="0" rIns="0" bIns="0" rtlCol="0" anchor="b" anchorCtr="0"/>
          <a:lstStyle>
            <a:lvl1pPr algn="r">
              <a:defRPr sz="1200" b="0" i="0">
                <a:solidFill>
                  <a:schemeClr val="tx2"/>
                </a:solidFill>
                <a:latin typeface="IberPangea Text Light" panose="020B0404000000000000" pitchFamily="34" charset="0"/>
              </a:defRPr>
            </a:lvl1pPr>
          </a:lstStyle>
          <a:p>
            <a:fld id="{2DC5D688-96F7-414C-8780-75AFE2D1D27C}" type="slidenum">
              <a:rPr lang="pt-BR" smtClean="0"/>
              <a:pPr/>
              <a:t>‹nº›</a:t>
            </a:fld>
            <a:endParaRPr lang="pt-BR" dirty="0"/>
          </a:p>
        </p:txBody>
      </p:sp>
      <p:sp>
        <p:nvSpPr>
          <p:cNvPr id="2" name="MSIPCMContentMarking" descr="{&quot;HashCode&quot;:1231056682,&quot;Placement&quot;:&quot;Footer&quot;,&quot;Top&quot;:1056.65161,&quot;Left&quot;:917.7575,&quot;SlideWidth&quot;:1919,&quot;SlideHeight&quot;:1080}">
            <a:extLst>
              <a:ext uri="{FF2B5EF4-FFF2-40B4-BE49-F238E27FC236}">
                <a16:creationId xmlns:a16="http://schemas.microsoft.com/office/drawing/2014/main" id="{258F7A1D-D371-70F1-880B-EB249B489487}"/>
              </a:ext>
            </a:extLst>
          </p:cNvPr>
          <p:cNvSpPr txBox="1"/>
          <p:nvPr userDrawn="1"/>
        </p:nvSpPr>
        <p:spPr>
          <a:xfrm>
            <a:off x="11655520" y="13419475"/>
            <a:ext cx="1071374" cy="296525"/>
          </a:xfrm>
          <a:prstGeom prst="rect">
            <a:avLst/>
          </a:prstGeom>
          <a:noFill/>
        </p:spPr>
        <p:txBody>
          <a:bodyPr vert="horz" wrap="square" lIns="0" tIns="0" rIns="0" bIns="0" rtlCol="0" anchor="ctr" anchorCtr="1">
            <a:noAutofit/>
          </a:bodyPr>
          <a:lstStyle/>
          <a:p>
            <a:pPr algn="ctr">
              <a:spcBef>
                <a:spcPct val="0"/>
              </a:spcBef>
              <a:spcAft>
                <a:spcPct val="0"/>
              </a:spcAft>
            </a:pPr>
            <a:r>
              <a:rPr lang="pt-BR" sz="1200" b="0" i="0" noProof="0" dirty="0" err="1">
                <a:solidFill>
                  <a:srgbClr val="008000"/>
                </a:solidFill>
                <a:latin typeface="IberPangea Text Light" panose="020B0404000000000000" pitchFamily="34" charset="0"/>
                <a:ea typeface="IberPangea Text Light" panose="020B0404000000000000" pitchFamily="34" charset="0"/>
                <a:cs typeface="IberPangea Text Light" panose="020B0404000000000000" pitchFamily="34" charset="0"/>
              </a:rPr>
              <a:t>Internal</a:t>
            </a:r>
            <a:r>
              <a:rPr lang="pt-BR" sz="1200" b="0" i="0" noProof="0" dirty="0">
                <a:solidFill>
                  <a:srgbClr val="008000"/>
                </a:solidFill>
                <a:latin typeface="IberPangea Text Light" panose="020B0404000000000000" pitchFamily="34" charset="0"/>
                <a:ea typeface="IberPangea Text Light" panose="020B0404000000000000" pitchFamily="34" charset="0"/>
                <a:cs typeface="IberPangea Text Light" panose="020B0404000000000000" pitchFamily="34" charset="0"/>
              </a:rPr>
              <a:t> Use</a:t>
            </a:r>
          </a:p>
        </p:txBody>
      </p:sp>
    </p:spTree>
    <p:extLst>
      <p:ext uri="{BB962C8B-B14F-4D97-AF65-F5344CB8AC3E}">
        <p14:creationId xmlns:p14="http://schemas.microsoft.com/office/powerpoint/2010/main" val="2703590583"/>
      </p:ext>
    </p:extLst>
  </p:cSld>
  <p:clrMap bg1="lt1" tx1="dk1" bg2="lt2" tx2="dk2" accent1="accent1" accent2="accent2" accent3="accent3" accent4="accent4" accent5="accent5" accent6="accent6" hlink="hlink" folHlink="folHlink"/>
  <p:sldLayoutIdLst>
    <p:sldLayoutId id="2147483787" r:id="rId1"/>
    <p:sldLayoutId id="2147483740" r:id="rId2"/>
    <p:sldLayoutId id="2147483800" r:id="rId3"/>
    <p:sldLayoutId id="2147483741" r:id="rId4"/>
    <p:sldLayoutId id="2147483802" r:id="rId5"/>
    <p:sldLayoutId id="2147483797" r:id="rId6"/>
    <p:sldLayoutId id="2147483801" r:id="rId7"/>
    <p:sldLayoutId id="2147483803" r:id="rId8"/>
    <p:sldLayoutId id="2147483766" r:id="rId9"/>
    <p:sldLayoutId id="2147483791" r:id="rId10"/>
    <p:sldLayoutId id="2147483773" r:id="rId11"/>
    <p:sldLayoutId id="2147483780" r:id="rId12"/>
    <p:sldLayoutId id="2147483720" r:id="rId13"/>
    <p:sldLayoutId id="2147483807" r:id="rId14"/>
  </p:sldLayoutIdLst>
  <p:hf hdr="0" ftr="0" dt="0"/>
  <p:txStyles>
    <p:titleStyle>
      <a:lvl1pPr algn="l" rtl="0" eaLnBrk="1" fontAlgn="base" hangingPunct="1">
        <a:lnSpc>
          <a:spcPts val="4860"/>
        </a:lnSpc>
        <a:spcBef>
          <a:spcPct val="0"/>
        </a:spcBef>
        <a:spcAft>
          <a:spcPct val="0"/>
        </a:spcAft>
        <a:defRPr sz="4800" b="1" i="0" kern="1200">
          <a:solidFill>
            <a:schemeClr val="tx1"/>
          </a:solidFill>
          <a:latin typeface="IberPangea Text" panose="020B0404000000000000" pitchFamily="34" charset="0"/>
          <a:ea typeface="IberPangea Text" panose="020B0404000000000000" pitchFamily="34" charset="0"/>
          <a:cs typeface="IberPangea Text" panose="020B0404000000000000" pitchFamily="34" charset="0"/>
        </a:defRPr>
      </a:lvl1pPr>
      <a:lvl2pPr algn="l" rtl="0" eaLnBrk="1" fontAlgn="base" hangingPunct="1">
        <a:lnSpc>
          <a:spcPct val="90000"/>
        </a:lnSpc>
        <a:spcBef>
          <a:spcPct val="0"/>
        </a:spcBef>
        <a:spcAft>
          <a:spcPct val="0"/>
        </a:spcAft>
        <a:defRPr sz="17600">
          <a:solidFill>
            <a:schemeClr val="tx1"/>
          </a:solidFill>
          <a:latin typeface="Arial" pitchFamily="2" charset="77"/>
        </a:defRPr>
      </a:lvl2pPr>
      <a:lvl3pPr algn="l" rtl="0" eaLnBrk="1" fontAlgn="base" hangingPunct="1">
        <a:lnSpc>
          <a:spcPct val="90000"/>
        </a:lnSpc>
        <a:spcBef>
          <a:spcPct val="0"/>
        </a:spcBef>
        <a:spcAft>
          <a:spcPct val="0"/>
        </a:spcAft>
        <a:defRPr sz="17600">
          <a:solidFill>
            <a:schemeClr val="tx1"/>
          </a:solidFill>
          <a:latin typeface="Arial" pitchFamily="2" charset="77"/>
        </a:defRPr>
      </a:lvl3pPr>
      <a:lvl4pPr algn="l" rtl="0" eaLnBrk="1" fontAlgn="base" hangingPunct="1">
        <a:lnSpc>
          <a:spcPct val="90000"/>
        </a:lnSpc>
        <a:spcBef>
          <a:spcPct val="0"/>
        </a:spcBef>
        <a:spcAft>
          <a:spcPct val="0"/>
        </a:spcAft>
        <a:defRPr sz="17600">
          <a:solidFill>
            <a:schemeClr val="tx1"/>
          </a:solidFill>
          <a:latin typeface="Arial" pitchFamily="2" charset="77"/>
        </a:defRPr>
      </a:lvl4pPr>
      <a:lvl5pPr algn="l" rtl="0" eaLnBrk="1" fontAlgn="base" hangingPunct="1">
        <a:lnSpc>
          <a:spcPct val="90000"/>
        </a:lnSpc>
        <a:spcBef>
          <a:spcPct val="0"/>
        </a:spcBef>
        <a:spcAft>
          <a:spcPct val="0"/>
        </a:spcAft>
        <a:defRPr sz="17600">
          <a:solidFill>
            <a:schemeClr val="tx1"/>
          </a:solidFill>
          <a:latin typeface="Arial" pitchFamily="2" charset="77"/>
        </a:defRPr>
      </a:lvl5pPr>
      <a:lvl6pPr marL="1828708" algn="l" rtl="0" eaLnBrk="1" fontAlgn="base" hangingPunct="1">
        <a:lnSpc>
          <a:spcPct val="90000"/>
        </a:lnSpc>
        <a:spcBef>
          <a:spcPct val="0"/>
        </a:spcBef>
        <a:spcAft>
          <a:spcPct val="0"/>
        </a:spcAft>
        <a:defRPr sz="17600">
          <a:solidFill>
            <a:schemeClr val="tx1"/>
          </a:solidFill>
          <a:latin typeface="Arial" pitchFamily="2" charset="77"/>
        </a:defRPr>
      </a:lvl6pPr>
      <a:lvl7pPr marL="3657418" algn="l" rtl="0" eaLnBrk="1" fontAlgn="base" hangingPunct="1">
        <a:lnSpc>
          <a:spcPct val="90000"/>
        </a:lnSpc>
        <a:spcBef>
          <a:spcPct val="0"/>
        </a:spcBef>
        <a:spcAft>
          <a:spcPct val="0"/>
        </a:spcAft>
        <a:defRPr sz="17600">
          <a:solidFill>
            <a:schemeClr val="tx1"/>
          </a:solidFill>
          <a:latin typeface="Arial" pitchFamily="2" charset="77"/>
        </a:defRPr>
      </a:lvl7pPr>
      <a:lvl8pPr marL="5486126" algn="l" rtl="0" eaLnBrk="1" fontAlgn="base" hangingPunct="1">
        <a:lnSpc>
          <a:spcPct val="90000"/>
        </a:lnSpc>
        <a:spcBef>
          <a:spcPct val="0"/>
        </a:spcBef>
        <a:spcAft>
          <a:spcPct val="0"/>
        </a:spcAft>
        <a:defRPr sz="17600">
          <a:solidFill>
            <a:schemeClr val="tx1"/>
          </a:solidFill>
          <a:latin typeface="Arial" pitchFamily="2" charset="77"/>
        </a:defRPr>
      </a:lvl8pPr>
      <a:lvl9pPr marL="7314834" algn="l" rtl="0" eaLnBrk="1" fontAlgn="base" hangingPunct="1">
        <a:lnSpc>
          <a:spcPct val="90000"/>
        </a:lnSpc>
        <a:spcBef>
          <a:spcPct val="0"/>
        </a:spcBef>
        <a:spcAft>
          <a:spcPct val="0"/>
        </a:spcAft>
        <a:defRPr sz="17600">
          <a:solidFill>
            <a:schemeClr val="tx1"/>
          </a:solidFill>
          <a:latin typeface="Arial" pitchFamily="2" charset="77"/>
        </a:defRPr>
      </a:lvl9pPr>
    </p:titleStyle>
    <p:bodyStyle>
      <a:lvl1pPr marL="0" indent="0" algn="l" defTabSz="662400" rtl="0" eaLnBrk="1" fontAlgn="base" hangingPunct="1">
        <a:lnSpc>
          <a:spcPct val="120000"/>
        </a:lnSpc>
        <a:spcBef>
          <a:spcPts val="1200"/>
        </a:spcBef>
        <a:spcAft>
          <a:spcPct val="0"/>
        </a:spcAft>
        <a:buClr>
          <a:schemeClr val="accent4"/>
        </a:buClr>
        <a:buFontTx/>
        <a:buNone/>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vl2pPr marL="271463" indent="-247650"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SmBold" panose="020B0504000000000000" pitchFamily="34" charset="0"/>
          <a:cs typeface="IberPangea Text SmBold" panose="020B0504000000000000" pitchFamily="34" charset="0"/>
        </a:defRPr>
      </a:lvl2pPr>
      <a:lvl3pPr marL="536575" indent="-219075"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3pPr>
      <a:lvl4pPr marL="800100" indent="-219075"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4pPr>
      <a:lvl5pPr marL="1073150" indent="-227013"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5pPr>
      <a:lvl6pPr marL="309563" indent="-285750" algn="l" defTabSz="3657418" rtl="0" eaLnBrk="1" latinLnBrk="0" hangingPunct="1">
        <a:lnSpc>
          <a:spcPct val="100000"/>
        </a:lnSpc>
        <a:spcBef>
          <a:spcPts val="2000"/>
        </a:spcBef>
        <a:buClr>
          <a:schemeClr val="tx2"/>
        </a:buClr>
        <a:buSzPct val="100000"/>
        <a:buFont typeface="Arial" panose="020B0604020202020204" pitchFamily="34" charset="0"/>
        <a:buChar char="•"/>
        <a:tabLst/>
        <a:defRPr sz="2000" b="0" i="0" kern="1200">
          <a:solidFill>
            <a:schemeClr val="accent4"/>
          </a:solidFill>
          <a:latin typeface="IberPangea Text" panose="020B0504000000000000" pitchFamily="34" charset="0"/>
          <a:ea typeface="IberPangea Text" panose="020B0504000000000000" pitchFamily="34" charset="0"/>
          <a:cs typeface="IberPangea Text" panose="020B0504000000000000" pitchFamily="34" charset="0"/>
        </a:defRPr>
      </a:lvl6pPr>
      <a:lvl7pPr marL="11886606"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5314"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022"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s-ES"/>
      </a:defPPr>
      <a:lvl1pPr marL="0" algn="l" defTabSz="3657418" rtl="0" eaLnBrk="1" latinLnBrk="0" hangingPunct="1">
        <a:defRPr sz="7200" kern="1200">
          <a:solidFill>
            <a:schemeClr val="tx1"/>
          </a:solidFill>
          <a:latin typeface="+mn-lt"/>
          <a:ea typeface="+mn-ea"/>
          <a:cs typeface="+mn-cs"/>
        </a:defRPr>
      </a:lvl1pPr>
      <a:lvl2pPr marL="1828708" algn="l" defTabSz="3657418" rtl="0" eaLnBrk="1" latinLnBrk="0" hangingPunct="1">
        <a:defRPr sz="7200" kern="1200">
          <a:solidFill>
            <a:schemeClr val="tx1"/>
          </a:solidFill>
          <a:latin typeface="+mn-lt"/>
          <a:ea typeface="+mn-ea"/>
          <a:cs typeface="+mn-cs"/>
        </a:defRPr>
      </a:lvl2pPr>
      <a:lvl3pPr marL="3657418" algn="l" defTabSz="3657418" rtl="0" eaLnBrk="1" latinLnBrk="0" hangingPunct="1">
        <a:defRPr sz="7200" kern="1200">
          <a:solidFill>
            <a:schemeClr val="tx1"/>
          </a:solidFill>
          <a:latin typeface="+mn-lt"/>
          <a:ea typeface="+mn-ea"/>
          <a:cs typeface="+mn-cs"/>
        </a:defRPr>
      </a:lvl3pPr>
      <a:lvl4pPr marL="5486126" algn="l" defTabSz="3657418" rtl="0" eaLnBrk="1" latinLnBrk="0" hangingPunct="1">
        <a:defRPr sz="7200" kern="1200">
          <a:solidFill>
            <a:schemeClr val="tx1"/>
          </a:solidFill>
          <a:latin typeface="+mn-lt"/>
          <a:ea typeface="+mn-ea"/>
          <a:cs typeface="+mn-cs"/>
        </a:defRPr>
      </a:lvl4pPr>
      <a:lvl5pPr marL="7314834" algn="l" defTabSz="3657418" rtl="0" eaLnBrk="1" latinLnBrk="0" hangingPunct="1">
        <a:defRPr sz="7200" kern="1200">
          <a:solidFill>
            <a:schemeClr val="tx1"/>
          </a:solidFill>
          <a:latin typeface="+mn-lt"/>
          <a:ea typeface="+mn-ea"/>
          <a:cs typeface="+mn-cs"/>
        </a:defRPr>
      </a:lvl5pPr>
      <a:lvl6pPr marL="9143542" algn="l" defTabSz="3657418" rtl="0" eaLnBrk="1" latinLnBrk="0" hangingPunct="1">
        <a:defRPr sz="7200" kern="1200">
          <a:solidFill>
            <a:schemeClr val="tx1"/>
          </a:solidFill>
          <a:latin typeface="+mn-lt"/>
          <a:ea typeface="+mn-ea"/>
          <a:cs typeface="+mn-cs"/>
        </a:defRPr>
      </a:lvl6pPr>
      <a:lvl7pPr marL="10972252" algn="l" defTabSz="3657418" rtl="0" eaLnBrk="1" latinLnBrk="0" hangingPunct="1">
        <a:defRPr sz="7200" kern="1200">
          <a:solidFill>
            <a:schemeClr val="tx1"/>
          </a:solidFill>
          <a:latin typeface="+mn-lt"/>
          <a:ea typeface="+mn-ea"/>
          <a:cs typeface="+mn-cs"/>
        </a:defRPr>
      </a:lvl7pPr>
      <a:lvl8pPr marL="12800960" algn="l" defTabSz="3657418" rtl="0" eaLnBrk="1" latinLnBrk="0" hangingPunct="1">
        <a:defRPr sz="7200" kern="1200">
          <a:solidFill>
            <a:schemeClr val="tx1"/>
          </a:solidFill>
          <a:latin typeface="+mn-lt"/>
          <a:ea typeface="+mn-ea"/>
          <a:cs typeface="+mn-cs"/>
        </a:defRPr>
      </a:lvl8pPr>
      <a:lvl9pPr marL="14629668" algn="l" defTabSz="3657418" rtl="0" eaLnBrk="1" latinLnBrk="0" hangingPunct="1">
        <a:defRPr sz="72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10" userDrawn="1">
          <p15:clr>
            <a:srgbClr val="F26B43"/>
          </p15:clr>
        </p15:guide>
        <p15:guide id="2" pos="513" userDrawn="1">
          <p15:clr>
            <a:srgbClr val="F26B43"/>
          </p15:clr>
        </p15:guide>
        <p15:guide id="3" pos="14846" userDrawn="1">
          <p15:clr>
            <a:srgbClr val="F26B43"/>
          </p15:clr>
        </p15:guide>
        <p15:guide id="5" orient="horz" pos="8130" userDrawn="1">
          <p15:clr>
            <a:srgbClr val="F26B43"/>
          </p15:clr>
        </p15:guide>
        <p15:guide id="6" pos="7679" userDrawn="1">
          <p15:clr>
            <a:srgbClr val="F26B43"/>
          </p15:clr>
        </p15:guide>
        <p15:guide id="7" pos="4686" userDrawn="1">
          <p15:clr>
            <a:srgbClr val="F26B43"/>
          </p15:clr>
        </p15:guide>
        <p15:guide id="8" pos="4300" userDrawn="1">
          <p15:clr>
            <a:srgbClr val="F26B43"/>
          </p15:clr>
        </p15:guide>
        <p15:guide id="9" orient="horz" pos="4320" userDrawn="1">
          <p15:clr>
            <a:srgbClr val="F26B43"/>
          </p15:clr>
        </p15:guide>
        <p15:guide id="10" orient="horz" pos="794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14.xml"/><Relationship Id="rId5" Type="http://schemas.openxmlformats.org/officeDocument/2006/relationships/image" Target="../media/image44.png"/><Relationship Id="rId4" Type="http://schemas.openxmlformats.org/officeDocument/2006/relationships/image" Target="../media/image43.png"/></Relationships>
</file>

<file path=ppt/slides/_rels/slide1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image" Target="../media/image51.png"/><Relationship Id="rId4" Type="http://schemas.openxmlformats.org/officeDocument/2006/relationships/image" Target="../media/image5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2.xml"/><Relationship Id="rId16" Type="http://schemas.openxmlformats.org/officeDocument/2006/relationships/image" Target="../media/image14.svg"/><Relationship Id="rId20" Type="http://schemas.openxmlformats.org/officeDocument/2006/relationships/image" Target="../media/image18.svg"/><Relationship Id="rId1" Type="http://schemas.openxmlformats.org/officeDocument/2006/relationships/slideLayout" Target="../slideLayouts/slideLayout14.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19" Type="http://schemas.openxmlformats.org/officeDocument/2006/relationships/image" Target="../media/image17.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3.xml.rels><?xml version="1.0" encoding="UTF-8" standalone="yes"?>
<Relationships xmlns="http://schemas.openxmlformats.org/package/2006/relationships"><Relationship Id="rId3" Type="http://schemas.openxmlformats.org/officeDocument/2006/relationships/hyperlink" Target="https://medium.com/search?q=churn+prediction"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hyperlink" Target="https://www.kaggle.com/datasets/blastchar/telco-customer-churn" TargetMode="External"/><Relationship Id="rId4" Type="http://schemas.openxmlformats.org/officeDocument/2006/relationships/hyperlink" Target="https://github.com/JoaoGustavo29/Portfolio_DataScience/blob/master/Churn_Prediction_para_uma_empresa_de_Telecomunica%C3%A7%C3%B5es.ipynb"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396"/>
        <p:cNvGrpSpPr/>
        <p:nvPr/>
      </p:nvGrpSpPr>
      <p:grpSpPr>
        <a:xfrm>
          <a:off x="0" y="0"/>
          <a:ext cx="0" cy="0"/>
          <a:chOff x="0" y="0"/>
          <a:chExt cx="0" cy="0"/>
        </a:xfrm>
      </p:grpSpPr>
      <p:sp>
        <p:nvSpPr>
          <p:cNvPr id="5" name="Text Placeholder 2">
            <a:extLst>
              <a:ext uri="{FF2B5EF4-FFF2-40B4-BE49-F238E27FC236}">
                <a16:creationId xmlns:a16="http://schemas.microsoft.com/office/drawing/2014/main" id="{4871BC6F-64BB-B1D8-6AAA-302BA0E76142}"/>
              </a:ext>
            </a:extLst>
          </p:cNvPr>
          <p:cNvSpPr txBox="1">
            <a:spLocks/>
          </p:cNvSpPr>
          <p:nvPr/>
        </p:nvSpPr>
        <p:spPr>
          <a:xfrm>
            <a:off x="1737360" y="2220457"/>
            <a:ext cx="19724643" cy="7435607"/>
          </a:xfrm>
          <a:prstGeom prst="rect">
            <a:avLst/>
          </a:prstGeom>
        </p:spPr>
        <p:txBody>
          <a:bodyPr vert="horz" lIns="0" tIns="0" rIns="0" bIns="0" rtlCol="0" anchor="t">
            <a:noAutofit/>
          </a:bodyPr>
          <a:lstStyle>
            <a:lvl1pPr marL="0" indent="0" algn="l" defTabSz="662400" rtl="0" eaLnBrk="1" fontAlgn="base" hangingPunct="1">
              <a:lnSpc>
                <a:spcPct val="100000"/>
              </a:lnSpc>
              <a:spcBef>
                <a:spcPts val="0"/>
              </a:spcBef>
              <a:spcAft>
                <a:spcPct val="0"/>
              </a:spcAft>
              <a:buClr>
                <a:schemeClr val="accent4"/>
              </a:buClr>
              <a:buFontTx/>
              <a:buNone/>
              <a:defRPr sz="11999" b="0" i="0" kern="1200">
                <a:solidFill>
                  <a:schemeClr val="accent5"/>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vl2pPr marL="914354" indent="0" algn="l" defTabSz="662400" rtl="0" eaLnBrk="1" fontAlgn="base" hangingPunct="1">
              <a:lnSpc>
                <a:spcPct val="120000"/>
              </a:lnSpc>
              <a:spcBef>
                <a:spcPts val="1200"/>
              </a:spcBef>
              <a:spcAft>
                <a:spcPct val="0"/>
              </a:spcAft>
              <a:buClr>
                <a:schemeClr val="accent4"/>
              </a:buClr>
              <a:buFont typeface="Arial"/>
              <a:buNone/>
              <a:tabLst/>
              <a:defRPr sz="2000" b="0" i="0" kern="1200">
                <a:solidFill>
                  <a:schemeClr val="tx1"/>
                </a:solidFill>
                <a:latin typeface="IberPangea Text Light" panose="020B0404000000000000" pitchFamily="34" charset="0"/>
                <a:ea typeface="IberPangea Text SmBold" panose="020B0504000000000000" pitchFamily="34" charset="0"/>
                <a:cs typeface="IberPangea Text SmBold" panose="020B0504000000000000" pitchFamily="34" charset="0"/>
              </a:defRPr>
            </a:lvl2pPr>
            <a:lvl3pPr marL="1828709" indent="0" algn="l" defTabSz="662400" rtl="0" eaLnBrk="1" fontAlgn="base" hangingPunct="1">
              <a:lnSpc>
                <a:spcPct val="120000"/>
              </a:lnSpc>
              <a:spcBef>
                <a:spcPts val="1200"/>
              </a:spcBef>
              <a:spcAft>
                <a:spcPct val="0"/>
              </a:spcAft>
              <a:buClr>
                <a:schemeClr val="accent4"/>
              </a:buClr>
              <a:buFont typeface="Arial"/>
              <a:buNone/>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3pPr>
            <a:lvl4pPr marL="2743063" indent="0" algn="l" rtl="0" eaLnBrk="1" fontAlgn="base" hangingPunct="1">
              <a:lnSpc>
                <a:spcPct val="120000"/>
              </a:lnSpc>
              <a:spcBef>
                <a:spcPts val="1200"/>
              </a:spcBef>
              <a:spcAft>
                <a:spcPct val="0"/>
              </a:spcAft>
              <a:buClr>
                <a:schemeClr val="accent4"/>
              </a:buClr>
              <a:buFont typeface="Arial"/>
              <a:buNone/>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4pPr>
            <a:lvl5pPr marL="3657417" indent="0" algn="l" rtl="0" eaLnBrk="1" fontAlgn="base" hangingPunct="1">
              <a:lnSpc>
                <a:spcPct val="120000"/>
              </a:lnSpc>
              <a:spcBef>
                <a:spcPts val="1200"/>
              </a:spcBef>
              <a:spcAft>
                <a:spcPct val="0"/>
              </a:spcAft>
              <a:buClr>
                <a:schemeClr val="accent4"/>
              </a:buClr>
              <a:buFont typeface="Arial"/>
              <a:buNone/>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5pPr>
            <a:lvl6pPr marL="309563" indent="-285750" algn="l" defTabSz="3657418" rtl="0" eaLnBrk="1" latinLnBrk="0" hangingPunct="1">
              <a:lnSpc>
                <a:spcPct val="100000"/>
              </a:lnSpc>
              <a:spcBef>
                <a:spcPts val="2000"/>
              </a:spcBef>
              <a:buClr>
                <a:schemeClr val="tx2"/>
              </a:buClr>
              <a:buSzPct val="100000"/>
              <a:buFont typeface="Arial" panose="020B0604020202020204" pitchFamily="34" charset="0"/>
              <a:buChar char="•"/>
              <a:tabLst/>
              <a:defRPr sz="2000" b="0" i="0" kern="1200">
                <a:solidFill>
                  <a:schemeClr val="accent4"/>
                </a:solidFill>
                <a:latin typeface="IberPangea Text" panose="020B0504000000000000" pitchFamily="34" charset="0"/>
                <a:ea typeface="IberPangea Text" panose="020B0504000000000000" pitchFamily="34" charset="0"/>
                <a:cs typeface="IberPangea Text" panose="020B0504000000000000" pitchFamily="34" charset="0"/>
              </a:defRPr>
            </a:lvl6pPr>
            <a:lvl7pPr marL="11886606"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5314"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022"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pPr marL="0" marR="0" lvl="0" indent="0" algn="ctr" defTabSz="662400" rtl="0" eaLnBrk="1" fontAlgn="base" latinLnBrk="0" hangingPunct="1">
              <a:lnSpc>
                <a:spcPct val="100000"/>
              </a:lnSpc>
              <a:spcBef>
                <a:spcPts val="0"/>
              </a:spcBef>
              <a:spcAft>
                <a:spcPct val="0"/>
              </a:spcAft>
              <a:buClr>
                <a:srgbClr val="699282"/>
              </a:buClr>
              <a:buSzTx/>
              <a:buFontTx/>
              <a:buNone/>
              <a:tabLst/>
              <a:defRPr/>
            </a:pPr>
            <a:r>
              <a:rPr kumimoji="0" lang="en-PH" sz="8800" b="1" i="0" u="none" strike="noStrike" kern="1200" cap="none" spc="0" normalizeH="0" baseline="0" noProof="0" dirty="0">
                <a:ln>
                  <a:noFill/>
                </a:ln>
                <a:solidFill>
                  <a:srgbClr val="00A343"/>
                </a:solidFill>
                <a:effectLst/>
                <a:uLnTx/>
                <a:uFillTx/>
                <a:latin typeface="IberPangea Text" panose="020B0404000000000000" pitchFamily="34" charset="0"/>
                <a:ea typeface="IberPangea Text Light" panose="020B0404000000000000" pitchFamily="34" charset="0"/>
                <a:cs typeface="IberPangea Text Light" panose="020B0404000000000000" pitchFamily="34" charset="0"/>
              </a:rPr>
              <a:t>APRESENTAÇÃO </a:t>
            </a:r>
          </a:p>
          <a:p>
            <a:pPr marL="0" marR="0" lvl="0" indent="0" algn="ctr" defTabSz="662400" rtl="0" eaLnBrk="1" fontAlgn="base" latinLnBrk="0" hangingPunct="1">
              <a:lnSpc>
                <a:spcPct val="100000"/>
              </a:lnSpc>
              <a:spcBef>
                <a:spcPts val="0"/>
              </a:spcBef>
              <a:spcAft>
                <a:spcPct val="0"/>
              </a:spcAft>
              <a:buClr>
                <a:srgbClr val="699282"/>
              </a:buClr>
              <a:buSzTx/>
              <a:buFontTx/>
              <a:buNone/>
              <a:tabLst/>
              <a:defRPr/>
            </a:pPr>
            <a:r>
              <a:rPr kumimoji="0" lang="en-PH" sz="8800" b="1" i="0" u="none" strike="noStrike" kern="1200" cap="none" spc="0" normalizeH="0" baseline="0" noProof="0" dirty="0">
                <a:ln>
                  <a:noFill/>
                </a:ln>
                <a:solidFill>
                  <a:srgbClr val="00A343"/>
                </a:solidFill>
                <a:effectLst/>
                <a:uLnTx/>
                <a:uFillTx/>
                <a:latin typeface="IberPangea Text" panose="020B0404000000000000" pitchFamily="34" charset="0"/>
                <a:ea typeface="IberPangea Text Light" panose="020B0404000000000000" pitchFamily="34" charset="0"/>
                <a:cs typeface="IberPangea Text Light" panose="020B0404000000000000" pitchFamily="34" charset="0"/>
              </a:rPr>
              <a:t> </a:t>
            </a:r>
          </a:p>
          <a:p>
            <a:pPr marL="0" marR="0" lvl="0" indent="0" algn="ctr" defTabSz="662400" rtl="0" eaLnBrk="1" fontAlgn="base" latinLnBrk="0" hangingPunct="1">
              <a:lnSpc>
                <a:spcPct val="100000"/>
              </a:lnSpc>
              <a:spcBef>
                <a:spcPts val="0"/>
              </a:spcBef>
              <a:spcAft>
                <a:spcPct val="0"/>
              </a:spcAft>
              <a:buClr>
                <a:srgbClr val="699282"/>
              </a:buClr>
              <a:buSzTx/>
              <a:buFontTx/>
              <a:buNone/>
              <a:tabLst/>
              <a:defRPr/>
            </a:pPr>
            <a:r>
              <a:rPr kumimoji="0" lang="en-PH" sz="8800" b="1" i="0" u="none" strike="noStrike" kern="1200" cap="none" spc="0" normalizeH="0" baseline="0" noProof="0" dirty="0">
                <a:ln>
                  <a:noFill/>
                </a:ln>
                <a:solidFill>
                  <a:srgbClr val="00A343"/>
                </a:solidFill>
                <a:effectLst/>
                <a:uLnTx/>
                <a:uFillTx/>
                <a:latin typeface="IberPangea Text" panose="020B0404000000000000" pitchFamily="34" charset="0"/>
                <a:ea typeface="IberPangea Text Light" panose="020B0404000000000000" pitchFamily="34" charset="0"/>
                <a:cs typeface="IberPangea Text Light" panose="020B0404000000000000" pitchFamily="34" charset="0"/>
              </a:rPr>
              <a:t>CASE </a:t>
            </a:r>
          </a:p>
          <a:p>
            <a:pPr marL="0" marR="0" lvl="0" indent="0" algn="ctr" defTabSz="662400" rtl="0" eaLnBrk="1" fontAlgn="base" latinLnBrk="0" hangingPunct="1">
              <a:lnSpc>
                <a:spcPct val="100000"/>
              </a:lnSpc>
              <a:spcBef>
                <a:spcPts val="0"/>
              </a:spcBef>
              <a:spcAft>
                <a:spcPct val="0"/>
              </a:spcAft>
              <a:buClr>
                <a:srgbClr val="699282"/>
              </a:buClr>
              <a:buSzTx/>
              <a:buFontTx/>
              <a:buNone/>
              <a:tabLst/>
              <a:defRPr/>
            </a:pPr>
            <a:endParaRPr kumimoji="0" lang="en-PH" sz="8800" b="1" i="0" u="none" strike="noStrike" kern="1200" cap="none" spc="0" normalizeH="0" baseline="0" noProof="0" dirty="0">
              <a:ln>
                <a:noFill/>
              </a:ln>
              <a:solidFill>
                <a:srgbClr val="00A343"/>
              </a:solidFill>
              <a:effectLst/>
              <a:uLnTx/>
              <a:uFillTx/>
              <a:latin typeface="IberPangea Text" panose="020B0404000000000000" pitchFamily="34" charset="0"/>
              <a:ea typeface="IberPangea Text Light" panose="020B0404000000000000" pitchFamily="34" charset="0"/>
              <a:cs typeface="IberPangea Text Light" panose="020B0404000000000000" pitchFamily="34" charset="0"/>
            </a:endParaRPr>
          </a:p>
          <a:p>
            <a:pPr marL="0" marR="0" lvl="0" indent="0" algn="ctr" defTabSz="662400" rtl="0" eaLnBrk="1" fontAlgn="base" latinLnBrk="0" hangingPunct="1">
              <a:lnSpc>
                <a:spcPct val="100000"/>
              </a:lnSpc>
              <a:spcBef>
                <a:spcPts val="0"/>
              </a:spcBef>
              <a:spcAft>
                <a:spcPct val="0"/>
              </a:spcAft>
              <a:buClr>
                <a:srgbClr val="699282"/>
              </a:buClr>
              <a:buSzTx/>
              <a:buFontTx/>
              <a:buNone/>
              <a:tabLst/>
              <a:defRPr/>
            </a:pPr>
            <a:r>
              <a:rPr kumimoji="0" lang="en-PH" sz="8800" b="1" i="0" u="none" strike="noStrike" kern="1200" cap="none" spc="0" normalizeH="0" baseline="0" noProof="0" dirty="0">
                <a:ln>
                  <a:noFill/>
                </a:ln>
                <a:solidFill>
                  <a:srgbClr val="00A343"/>
                </a:solidFill>
                <a:effectLst/>
                <a:uLnTx/>
                <a:uFillTx/>
                <a:latin typeface="IberPangea Text" panose="020B0404000000000000" pitchFamily="34" charset="0"/>
                <a:ea typeface="IberPangea Text Light" panose="020B0404000000000000" pitchFamily="34" charset="0"/>
                <a:cs typeface="IberPangea Text Light" panose="020B0404000000000000" pitchFamily="34" charset="0"/>
              </a:rPr>
              <a:t>TELECOM CHURN</a:t>
            </a:r>
          </a:p>
        </p:txBody>
      </p:sp>
      <p:sp>
        <p:nvSpPr>
          <p:cNvPr id="30" name="Text Placeholder 5">
            <a:extLst>
              <a:ext uri="{FF2B5EF4-FFF2-40B4-BE49-F238E27FC236}">
                <a16:creationId xmlns:a16="http://schemas.microsoft.com/office/drawing/2014/main" id="{FEA1CA24-879B-8AAF-E9E3-E4ACA5161AD1}"/>
              </a:ext>
            </a:extLst>
          </p:cNvPr>
          <p:cNvSpPr txBox="1">
            <a:spLocks/>
          </p:cNvSpPr>
          <p:nvPr/>
        </p:nvSpPr>
        <p:spPr>
          <a:xfrm>
            <a:off x="10311430" y="12290612"/>
            <a:ext cx="3759553" cy="640430"/>
          </a:xfrm>
          <a:prstGeom prst="rect">
            <a:avLst/>
          </a:prstGeom>
        </p:spPr>
        <p:txBody>
          <a:bodyPr vert="horz" lIns="0" tIns="0" rIns="0" bIns="0" rtlCol="0" anchor="t">
            <a:noAutofit/>
          </a:bodyPr>
          <a:lstStyle>
            <a:lvl1pPr marL="0" indent="0" algn="l" defTabSz="662400" rtl="0" eaLnBrk="1" fontAlgn="base" hangingPunct="1">
              <a:lnSpc>
                <a:spcPct val="120000"/>
              </a:lnSpc>
              <a:spcBef>
                <a:spcPts val="0"/>
              </a:spcBef>
              <a:spcAft>
                <a:spcPct val="0"/>
              </a:spcAft>
              <a:buClr>
                <a:schemeClr val="accent4"/>
              </a:buClr>
              <a:buFontTx/>
              <a:buNone/>
              <a:defRPr sz="3200" b="0" i="0" kern="1200">
                <a:solidFill>
                  <a:schemeClr val="tx2"/>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vl2pPr marL="914354" indent="0" algn="l" defTabSz="662400" rtl="0" eaLnBrk="1" fontAlgn="base" hangingPunct="1">
              <a:lnSpc>
                <a:spcPct val="120000"/>
              </a:lnSpc>
              <a:spcBef>
                <a:spcPts val="1200"/>
              </a:spcBef>
              <a:spcAft>
                <a:spcPct val="0"/>
              </a:spcAft>
              <a:buClr>
                <a:schemeClr val="accent4"/>
              </a:buClr>
              <a:buFont typeface="Arial"/>
              <a:buNone/>
              <a:tabLst/>
              <a:defRPr sz="2000" b="0" i="0" kern="1200">
                <a:solidFill>
                  <a:schemeClr val="tx1"/>
                </a:solidFill>
                <a:latin typeface="IberPangea Text Light" panose="020B0404000000000000" pitchFamily="34" charset="0"/>
                <a:ea typeface="IberPangea Text SmBold" panose="020B0504000000000000" pitchFamily="34" charset="0"/>
                <a:cs typeface="IberPangea Text SmBold" panose="020B0504000000000000" pitchFamily="34" charset="0"/>
              </a:defRPr>
            </a:lvl2pPr>
            <a:lvl3pPr marL="1828709" indent="0" algn="l" defTabSz="662400" rtl="0" eaLnBrk="1" fontAlgn="base" hangingPunct="1">
              <a:lnSpc>
                <a:spcPct val="120000"/>
              </a:lnSpc>
              <a:spcBef>
                <a:spcPts val="1200"/>
              </a:spcBef>
              <a:spcAft>
                <a:spcPct val="0"/>
              </a:spcAft>
              <a:buClr>
                <a:schemeClr val="accent4"/>
              </a:buClr>
              <a:buFont typeface="Arial"/>
              <a:buNone/>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3pPr>
            <a:lvl4pPr marL="2743063" indent="0" algn="l" rtl="0" eaLnBrk="1" fontAlgn="base" hangingPunct="1">
              <a:lnSpc>
                <a:spcPct val="120000"/>
              </a:lnSpc>
              <a:spcBef>
                <a:spcPts val="1200"/>
              </a:spcBef>
              <a:spcAft>
                <a:spcPct val="0"/>
              </a:spcAft>
              <a:buClr>
                <a:schemeClr val="accent4"/>
              </a:buClr>
              <a:buFont typeface="Arial"/>
              <a:buNone/>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4pPr>
            <a:lvl5pPr marL="3657417" indent="0" algn="l" rtl="0" eaLnBrk="1" fontAlgn="base" hangingPunct="1">
              <a:lnSpc>
                <a:spcPct val="120000"/>
              </a:lnSpc>
              <a:spcBef>
                <a:spcPts val="1200"/>
              </a:spcBef>
              <a:spcAft>
                <a:spcPct val="0"/>
              </a:spcAft>
              <a:buClr>
                <a:schemeClr val="accent4"/>
              </a:buClr>
              <a:buFont typeface="Arial"/>
              <a:buNone/>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5pPr>
            <a:lvl6pPr marL="309563" indent="-285750" algn="l" defTabSz="3657418" rtl="0" eaLnBrk="1" latinLnBrk="0" hangingPunct="1">
              <a:lnSpc>
                <a:spcPct val="100000"/>
              </a:lnSpc>
              <a:spcBef>
                <a:spcPts val="2000"/>
              </a:spcBef>
              <a:buClr>
                <a:schemeClr val="tx2"/>
              </a:buClr>
              <a:buSzPct val="100000"/>
              <a:buFont typeface="Arial" panose="020B0604020202020204" pitchFamily="34" charset="0"/>
              <a:buChar char="•"/>
              <a:tabLst/>
              <a:defRPr sz="2000" b="0" i="0" kern="1200">
                <a:solidFill>
                  <a:schemeClr val="accent4"/>
                </a:solidFill>
                <a:latin typeface="IberPangea Text" panose="020B0504000000000000" pitchFamily="34" charset="0"/>
                <a:ea typeface="IberPangea Text" panose="020B0504000000000000" pitchFamily="34" charset="0"/>
                <a:cs typeface="IberPangea Text" panose="020B0504000000000000" pitchFamily="34" charset="0"/>
              </a:defRPr>
            </a:lvl6pPr>
            <a:lvl7pPr marL="11886606"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5314"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022"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pPr marL="0" marR="0" lvl="0" indent="0" algn="l" defTabSz="662400" rtl="0" eaLnBrk="1" fontAlgn="base" latinLnBrk="0" hangingPunct="1">
              <a:lnSpc>
                <a:spcPct val="120000"/>
              </a:lnSpc>
              <a:spcBef>
                <a:spcPts val="0"/>
              </a:spcBef>
              <a:spcAft>
                <a:spcPct val="0"/>
              </a:spcAft>
              <a:buClr>
                <a:srgbClr val="699282"/>
              </a:buClr>
              <a:buSzTx/>
              <a:buFontTx/>
              <a:buNone/>
              <a:tabLst/>
              <a:defRPr/>
            </a:pPr>
            <a:r>
              <a:rPr kumimoji="0" lang="es-ES" sz="4000" b="0" i="0" u="none" strike="noStrike" kern="1200" cap="none" spc="0" normalizeH="0" baseline="0" noProof="0" dirty="0">
                <a:ln>
                  <a:noFill/>
                </a:ln>
                <a:solidFill>
                  <a:srgbClr val="00A343"/>
                </a:solidFill>
                <a:effectLst/>
                <a:uLnTx/>
                <a:uFillTx/>
                <a:latin typeface="IberPangea Text Light" panose="020B0404000000000000" pitchFamily="34" charset="0"/>
                <a:ea typeface="IberPangea Text Light" panose="020B0404000000000000" pitchFamily="34" charset="0"/>
                <a:cs typeface="IberPangea Text Light" panose="020B0404000000000000" pitchFamily="34" charset="0"/>
              </a:rPr>
              <a:t>30/07/2023</a:t>
            </a:r>
          </a:p>
        </p:txBody>
      </p:sp>
    </p:spTree>
    <p:extLst>
      <p:ext uri="{BB962C8B-B14F-4D97-AF65-F5344CB8AC3E}">
        <p14:creationId xmlns:p14="http://schemas.microsoft.com/office/powerpoint/2010/main" val="1937227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396"/>
        <p:cNvGrpSpPr/>
        <p:nvPr/>
      </p:nvGrpSpPr>
      <p:grpSpPr>
        <a:xfrm>
          <a:off x="0" y="0"/>
          <a:ext cx="0" cy="0"/>
          <a:chOff x="0" y="0"/>
          <a:chExt cx="0" cy="0"/>
        </a:xfrm>
      </p:grpSpPr>
      <p:sp>
        <p:nvSpPr>
          <p:cNvPr id="11" name="Retângulo: Cantos Arredondados 10">
            <a:extLst>
              <a:ext uri="{FF2B5EF4-FFF2-40B4-BE49-F238E27FC236}">
                <a16:creationId xmlns:a16="http://schemas.microsoft.com/office/drawing/2014/main" id="{9469AB60-4A0B-D5CE-34BC-817CEB4059C1}"/>
              </a:ext>
            </a:extLst>
          </p:cNvPr>
          <p:cNvSpPr/>
          <p:nvPr/>
        </p:nvSpPr>
        <p:spPr>
          <a:xfrm>
            <a:off x="791641" y="1755710"/>
            <a:ext cx="9532345" cy="1114114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Marcador de texto 10">
            <a:extLst>
              <a:ext uri="{FF2B5EF4-FFF2-40B4-BE49-F238E27FC236}">
                <a16:creationId xmlns:a16="http://schemas.microsoft.com/office/drawing/2014/main" id="{E03C3C33-4DA2-F0A0-D9B5-40BA2C0C6992}"/>
              </a:ext>
            </a:extLst>
          </p:cNvPr>
          <p:cNvSpPr txBox="1">
            <a:spLocks/>
          </p:cNvSpPr>
          <p:nvPr/>
        </p:nvSpPr>
        <p:spPr>
          <a:xfrm>
            <a:off x="814387" y="595838"/>
            <a:ext cx="22753638" cy="1038936"/>
          </a:xfrm>
          <a:prstGeom prst="rect">
            <a:avLst/>
          </a:prstGeom>
        </p:spPr>
        <p:txBody>
          <a:bodyPr vert="horz" lIns="0" tIns="0" rIns="0" bIns="0" rtlCol="0">
            <a:noAutofit/>
          </a:bodyPr>
          <a:lstStyle>
            <a:lvl1pPr marL="0" indent="0" algn="l" defTabSz="662400" rtl="0" eaLnBrk="1" fontAlgn="base" hangingPunct="1">
              <a:lnSpc>
                <a:spcPct val="120000"/>
              </a:lnSpc>
              <a:spcBef>
                <a:spcPts val="1200"/>
              </a:spcBef>
              <a:spcAft>
                <a:spcPct val="0"/>
              </a:spcAft>
              <a:buClr>
                <a:schemeClr val="accent4"/>
              </a:buClr>
              <a:buFontTx/>
              <a:buNone/>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vl2pPr marL="271463" indent="-247650"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SmBold" panose="020B0504000000000000" pitchFamily="34" charset="0"/>
                <a:cs typeface="IberPangea Text SmBold" panose="020B0504000000000000" pitchFamily="34" charset="0"/>
              </a:defRPr>
            </a:lvl2pPr>
            <a:lvl3pPr marL="536575" indent="-219075"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3pPr>
            <a:lvl4pPr marL="800100" indent="-219075"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4pPr>
            <a:lvl5pPr marL="1073150" indent="-227013"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5pPr>
            <a:lvl6pPr marL="309563" indent="-285750" algn="l" defTabSz="3657418" rtl="0" eaLnBrk="1" latinLnBrk="0" hangingPunct="1">
              <a:lnSpc>
                <a:spcPct val="100000"/>
              </a:lnSpc>
              <a:spcBef>
                <a:spcPts val="2000"/>
              </a:spcBef>
              <a:buClr>
                <a:schemeClr val="tx2"/>
              </a:buClr>
              <a:buSzPct val="100000"/>
              <a:buFont typeface="Arial" panose="020B0604020202020204" pitchFamily="34" charset="0"/>
              <a:buChar char="•"/>
              <a:tabLst/>
              <a:defRPr sz="2000" b="0" i="0" kern="1200">
                <a:solidFill>
                  <a:schemeClr val="accent4"/>
                </a:solidFill>
                <a:latin typeface="IberPangea Text" panose="020B0504000000000000" pitchFamily="34" charset="0"/>
                <a:ea typeface="IberPangea Text" panose="020B0504000000000000" pitchFamily="34" charset="0"/>
                <a:cs typeface="IberPangea Text" panose="020B0504000000000000" pitchFamily="34" charset="0"/>
              </a:defRPr>
            </a:lvl6pPr>
            <a:lvl7pPr marL="11886606"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5314"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022"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r>
              <a:rPr lang="en-US" sz="5400" b="1" dirty="0" err="1">
                <a:solidFill>
                  <a:srgbClr val="00A443"/>
                </a:solidFill>
                <a:latin typeface="+mn-lt"/>
              </a:rPr>
              <a:t>Modelagem</a:t>
            </a:r>
            <a:endParaRPr lang="en-US" sz="5400" b="1" dirty="0">
              <a:solidFill>
                <a:srgbClr val="00A443"/>
              </a:solidFill>
              <a:latin typeface="+mn-lt"/>
            </a:endParaRPr>
          </a:p>
        </p:txBody>
      </p:sp>
      <p:cxnSp>
        <p:nvCxnSpPr>
          <p:cNvPr id="8" name="Conector recto 13">
            <a:extLst>
              <a:ext uri="{FF2B5EF4-FFF2-40B4-BE49-F238E27FC236}">
                <a16:creationId xmlns:a16="http://schemas.microsoft.com/office/drawing/2014/main" id="{CCA228FB-5674-C579-1A0E-1303BA02BE78}"/>
              </a:ext>
            </a:extLst>
          </p:cNvPr>
          <p:cNvCxnSpPr>
            <a:cxnSpLocks/>
          </p:cNvCxnSpPr>
          <p:nvPr/>
        </p:nvCxnSpPr>
        <p:spPr>
          <a:xfrm>
            <a:off x="791642" y="1634774"/>
            <a:ext cx="227763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9" name="Retângulo 8">
            <a:extLst>
              <a:ext uri="{FF2B5EF4-FFF2-40B4-BE49-F238E27FC236}">
                <a16:creationId xmlns:a16="http://schemas.microsoft.com/office/drawing/2014/main" id="{756FF7ED-8BFD-8F07-4F58-323EB74E76E7}"/>
              </a:ext>
            </a:extLst>
          </p:cNvPr>
          <p:cNvSpPr/>
          <p:nvPr/>
        </p:nvSpPr>
        <p:spPr>
          <a:xfrm>
            <a:off x="966789" y="1998000"/>
            <a:ext cx="9047789" cy="9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b="1" dirty="0">
                <a:solidFill>
                  <a:schemeClr val="tx1"/>
                </a:solidFill>
                <a:latin typeface="+mj-lt"/>
              </a:rPr>
              <a:t>Foram feitos os seguintes procedimentos:</a:t>
            </a:r>
          </a:p>
          <a:p>
            <a:pPr marL="342900" indent="-342900">
              <a:buFontTx/>
              <a:buChar char="-"/>
            </a:pPr>
            <a:r>
              <a:rPr lang="pt-BR" sz="2400" dirty="0">
                <a:solidFill>
                  <a:schemeClr val="tx1"/>
                </a:solidFill>
                <a:latin typeface="+mj-lt"/>
              </a:rPr>
              <a:t>Dados do tipo “texto” foram transformados em 0/1 (1 = Yes, 0 = No);</a:t>
            </a:r>
          </a:p>
          <a:p>
            <a:pPr marL="342900" indent="-342900">
              <a:buFontTx/>
              <a:buChar char="-"/>
            </a:pPr>
            <a:endParaRPr lang="pt-BR" sz="2400" dirty="0">
              <a:solidFill>
                <a:schemeClr val="tx1"/>
              </a:solidFill>
              <a:latin typeface="+mj-lt"/>
            </a:endParaRPr>
          </a:p>
          <a:p>
            <a:pPr marL="342900" indent="-342900">
              <a:buFontTx/>
              <a:buChar char="-"/>
            </a:pPr>
            <a:r>
              <a:rPr lang="pt-BR" sz="2400" dirty="0" err="1">
                <a:solidFill>
                  <a:schemeClr val="tx1"/>
                </a:solidFill>
                <a:latin typeface="+mj-lt"/>
              </a:rPr>
              <a:t>InternetService</a:t>
            </a:r>
            <a:r>
              <a:rPr lang="pt-BR" sz="2400" dirty="0">
                <a:solidFill>
                  <a:schemeClr val="tx1"/>
                </a:solidFill>
                <a:latin typeface="+mj-lt"/>
              </a:rPr>
              <a:t>, </a:t>
            </a:r>
            <a:r>
              <a:rPr lang="pt-BR" sz="2400" dirty="0" err="1">
                <a:solidFill>
                  <a:schemeClr val="tx1"/>
                </a:solidFill>
                <a:latin typeface="+mj-lt"/>
              </a:rPr>
              <a:t>PaymentMethod</a:t>
            </a:r>
            <a:r>
              <a:rPr lang="pt-BR" sz="2400" dirty="0">
                <a:solidFill>
                  <a:schemeClr val="tx1"/>
                </a:solidFill>
                <a:latin typeface="+mj-lt"/>
              </a:rPr>
              <a:t> e </a:t>
            </a:r>
            <a:r>
              <a:rPr lang="pt-BR" sz="2400" dirty="0" err="1">
                <a:solidFill>
                  <a:schemeClr val="tx1"/>
                </a:solidFill>
                <a:latin typeface="+mj-lt"/>
              </a:rPr>
              <a:t>Contract</a:t>
            </a:r>
            <a:r>
              <a:rPr lang="pt-BR" sz="2400" dirty="0">
                <a:solidFill>
                  <a:schemeClr val="tx1"/>
                </a:solidFill>
                <a:latin typeface="+mj-lt"/>
              </a:rPr>
              <a:t> foram transformados via </a:t>
            </a:r>
            <a:r>
              <a:rPr lang="pt-BR" sz="2400" dirty="0" err="1">
                <a:solidFill>
                  <a:schemeClr val="tx1"/>
                </a:solidFill>
                <a:latin typeface="+mj-lt"/>
              </a:rPr>
              <a:t>OneHotEncoding</a:t>
            </a:r>
            <a:r>
              <a:rPr lang="pt-BR" sz="2400" dirty="0">
                <a:solidFill>
                  <a:schemeClr val="tx1"/>
                </a:solidFill>
                <a:latin typeface="+mj-lt"/>
              </a:rPr>
              <a:t> por possuírem mais de 2 valores;</a:t>
            </a:r>
          </a:p>
          <a:p>
            <a:pPr marL="342900" indent="-342900">
              <a:buFontTx/>
              <a:buChar char="-"/>
            </a:pPr>
            <a:endParaRPr lang="pt-BR" sz="2400" dirty="0">
              <a:solidFill>
                <a:schemeClr val="tx1"/>
              </a:solidFill>
              <a:latin typeface="+mj-lt"/>
            </a:endParaRPr>
          </a:p>
          <a:p>
            <a:pPr marL="342900" indent="-342900">
              <a:buFontTx/>
              <a:buChar char="-"/>
            </a:pPr>
            <a:r>
              <a:rPr lang="pt-BR" sz="2400" dirty="0" err="1">
                <a:solidFill>
                  <a:schemeClr val="tx1"/>
                </a:solidFill>
                <a:latin typeface="+mj-lt"/>
              </a:rPr>
              <a:t>Tenure</a:t>
            </a:r>
            <a:r>
              <a:rPr lang="pt-BR" sz="2400" dirty="0">
                <a:solidFill>
                  <a:schemeClr val="tx1"/>
                </a:solidFill>
                <a:latin typeface="+mj-lt"/>
              </a:rPr>
              <a:t>, </a:t>
            </a:r>
            <a:r>
              <a:rPr lang="pt-BR" sz="2400" dirty="0" err="1">
                <a:solidFill>
                  <a:schemeClr val="tx1"/>
                </a:solidFill>
                <a:latin typeface="+mj-lt"/>
              </a:rPr>
              <a:t>TotalCharges</a:t>
            </a:r>
            <a:r>
              <a:rPr lang="pt-BR" sz="2400" dirty="0">
                <a:solidFill>
                  <a:schemeClr val="tx1"/>
                </a:solidFill>
                <a:latin typeface="+mj-lt"/>
              </a:rPr>
              <a:t> e </a:t>
            </a:r>
            <a:r>
              <a:rPr lang="pt-BR" sz="2400" dirty="0" err="1">
                <a:solidFill>
                  <a:schemeClr val="tx1"/>
                </a:solidFill>
                <a:latin typeface="+mj-lt"/>
              </a:rPr>
              <a:t>MonthlyCharges</a:t>
            </a:r>
            <a:r>
              <a:rPr lang="pt-BR" sz="2400" dirty="0">
                <a:solidFill>
                  <a:schemeClr val="tx1"/>
                </a:solidFill>
                <a:latin typeface="+mj-lt"/>
              </a:rPr>
              <a:t> foram transformados via </a:t>
            </a:r>
            <a:r>
              <a:rPr lang="pt-BR" sz="2400" dirty="0" err="1">
                <a:solidFill>
                  <a:schemeClr val="tx1"/>
                </a:solidFill>
                <a:latin typeface="+mj-lt"/>
              </a:rPr>
              <a:t>RobustScaler</a:t>
            </a:r>
            <a:r>
              <a:rPr lang="pt-BR" sz="2400" dirty="0">
                <a:solidFill>
                  <a:schemeClr val="tx1"/>
                </a:solidFill>
                <a:latin typeface="+mj-lt"/>
              </a:rPr>
              <a:t> devido ao range de dados que cada um possui;</a:t>
            </a:r>
          </a:p>
          <a:p>
            <a:pPr marL="342900" indent="-342900">
              <a:buFontTx/>
              <a:buChar char="-"/>
            </a:pPr>
            <a:endParaRPr lang="pt-BR" sz="2400" dirty="0">
              <a:solidFill>
                <a:schemeClr val="tx1"/>
              </a:solidFill>
              <a:latin typeface="+mj-lt"/>
            </a:endParaRPr>
          </a:p>
          <a:p>
            <a:pPr marL="342900" indent="-342900">
              <a:buFontTx/>
              <a:buChar char="-"/>
            </a:pPr>
            <a:r>
              <a:rPr lang="pt-BR" sz="2400" dirty="0" err="1">
                <a:solidFill>
                  <a:schemeClr val="tx1"/>
                </a:solidFill>
                <a:latin typeface="+mj-lt"/>
              </a:rPr>
              <a:t>Gender</a:t>
            </a:r>
            <a:r>
              <a:rPr lang="pt-BR" sz="2400" dirty="0">
                <a:solidFill>
                  <a:schemeClr val="tx1"/>
                </a:solidFill>
                <a:latin typeface="+mj-lt"/>
              </a:rPr>
              <a:t> sofreu a mesma transformação de “texto” (1 = Male, 0 = </a:t>
            </a:r>
            <a:r>
              <a:rPr lang="pt-BR" sz="2400" dirty="0" err="1">
                <a:solidFill>
                  <a:schemeClr val="tx1"/>
                </a:solidFill>
                <a:latin typeface="+mj-lt"/>
              </a:rPr>
              <a:t>Female</a:t>
            </a:r>
            <a:r>
              <a:rPr lang="pt-BR" sz="2400" dirty="0">
                <a:solidFill>
                  <a:schemeClr val="tx1"/>
                </a:solidFill>
                <a:latin typeface="+mj-lt"/>
              </a:rPr>
              <a:t>);</a:t>
            </a:r>
          </a:p>
          <a:p>
            <a:pPr marL="342900" indent="-342900">
              <a:buFontTx/>
              <a:buChar char="-"/>
            </a:pPr>
            <a:endParaRPr lang="pt-BR" sz="2400" dirty="0">
              <a:solidFill>
                <a:schemeClr val="tx1"/>
              </a:solidFill>
              <a:latin typeface="+mj-lt"/>
            </a:endParaRPr>
          </a:p>
          <a:p>
            <a:pPr marL="342900" indent="-342900">
              <a:buFontTx/>
              <a:buChar char="-"/>
            </a:pPr>
            <a:r>
              <a:rPr lang="pt-BR" sz="2400" dirty="0" err="1">
                <a:solidFill>
                  <a:schemeClr val="tx1"/>
                </a:solidFill>
                <a:latin typeface="+mj-lt"/>
              </a:rPr>
              <a:t>Churn</a:t>
            </a:r>
            <a:r>
              <a:rPr lang="pt-BR" sz="2400" dirty="0">
                <a:solidFill>
                  <a:schemeClr val="tx1"/>
                </a:solidFill>
                <a:latin typeface="+mj-lt"/>
              </a:rPr>
              <a:t> também (Yes = 1, No = 0)</a:t>
            </a:r>
          </a:p>
          <a:p>
            <a:pPr marL="342900" indent="-342900">
              <a:buFontTx/>
              <a:buChar char="-"/>
            </a:pPr>
            <a:endParaRPr lang="pt-BR" sz="2400" dirty="0">
              <a:solidFill>
                <a:schemeClr val="tx1"/>
              </a:solidFill>
              <a:latin typeface="+mj-lt"/>
            </a:endParaRPr>
          </a:p>
          <a:p>
            <a:pPr marL="342900" indent="-342900">
              <a:buFontTx/>
              <a:buChar char="-"/>
            </a:pPr>
            <a:r>
              <a:rPr lang="pt-BR" sz="2400" dirty="0">
                <a:solidFill>
                  <a:schemeClr val="tx1"/>
                </a:solidFill>
                <a:latin typeface="+mj-lt"/>
              </a:rPr>
              <a:t>Segregação em validação/treino com 30% (validação);</a:t>
            </a:r>
          </a:p>
          <a:p>
            <a:pPr marL="342900" indent="-342900">
              <a:buFontTx/>
              <a:buChar char="-"/>
            </a:pPr>
            <a:endParaRPr lang="pt-BR" sz="2400" dirty="0">
              <a:solidFill>
                <a:schemeClr val="tx1"/>
              </a:solidFill>
              <a:latin typeface="+mj-lt"/>
            </a:endParaRPr>
          </a:p>
          <a:p>
            <a:pPr marL="342900" indent="-342900">
              <a:buFontTx/>
              <a:buChar char="-"/>
            </a:pPr>
            <a:r>
              <a:rPr lang="pt-BR" sz="2400" dirty="0">
                <a:solidFill>
                  <a:schemeClr val="tx1"/>
                </a:solidFill>
                <a:latin typeface="+mj-lt"/>
              </a:rPr>
              <a:t>Balanceamento dos dados de treino utilizando o </a:t>
            </a:r>
            <a:r>
              <a:rPr lang="pt-BR" sz="2400" dirty="0" err="1">
                <a:solidFill>
                  <a:schemeClr val="tx1"/>
                </a:solidFill>
                <a:latin typeface="+mj-lt"/>
              </a:rPr>
              <a:t>SMOTETomek</a:t>
            </a:r>
            <a:r>
              <a:rPr lang="pt-BR" sz="2400" dirty="0">
                <a:solidFill>
                  <a:schemeClr val="tx1"/>
                </a:solidFill>
                <a:latin typeface="+mj-lt"/>
              </a:rPr>
              <a:t>;</a:t>
            </a:r>
          </a:p>
          <a:p>
            <a:pPr marL="342900" indent="-342900">
              <a:buFontTx/>
              <a:buChar char="-"/>
            </a:pPr>
            <a:endParaRPr lang="pt-BR" sz="2400" dirty="0">
              <a:solidFill>
                <a:schemeClr val="tx1"/>
              </a:solidFill>
              <a:latin typeface="+mj-lt"/>
            </a:endParaRPr>
          </a:p>
          <a:p>
            <a:pPr marL="342900" indent="-342900">
              <a:buFontTx/>
              <a:buChar char="-"/>
            </a:pPr>
            <a:r>
              <a:rPr lang="pt-BR" sz="2400" dirty="0">
                <a:solidFill>
                  <a:schemeClr val="tx1"/>
                </a:solidFill>
                <a:latin typeface="+mj-lt"/>
              </a:rPr>
              <a:t>Comparação e validação dos modelos</a:t>
            </a:r>
          </a:p>
        </p:txBody>
      </p:sp>
      <p:cxnSp>
        <p:nvCxnSpPr>
          <p:cNvPr id="12" name="Conector reto 11">
            <a:extLst>
              <a:ext uri="{FF2B5EF4-FFF2-40B4-BE49-F238E27FC236}">
                <a16:creationId xmlns:a16="http://schemas.microsoft.com/office/drawing/2014/main" id="{081F142E-A688-B879-99BC-F3119FF0DB09}"/>
              </a:ext>
            </a:extLst>
          </p:cNvPr>
          <p:cNvCxnSpPr>
            <a:cxnSpLocks/>
          </p:cNvCxnSpPr>
          <p:nvPr/>
        </p:nvCxnSpPr>
        <p:spPr>
          <a:xfrm flipV="1">
            <a:off x="11577787" y="1998000"/>
            <a:ext cx="0" cy="972000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Marcador de texto 4">
            <a:extLst>
              <a:ext uri="{FF2B5EF4-FFF2-40B4-BE49-F238E27FC236}">
                <a16:creationId xmlns:a16="http://schemas.microsoft.com/office/drawing/2014/main" id="{B0765514-C14A-E93D-AF99-47D39E158F63}"/>
              </a:ext>
            </a:extLst>
          </p:cNvPr>
          <p:cNvSpPr txBox="1">
            <a:spLocks/>
          </p:cNvSpPr>
          <p:nvPr/>
        </p:nvSpPr>
        <p:spPr>
          <a:xfrm>
            <a:off x="11887199" y="1998000"/>
            <a:ext cx="11528425" cy="1335749"/>
          </a:xfrm>
          <a:prstGeom prst="rect">
            <a:avLst/>
          </a:prstGeom>
        </p:spPr>
        <p:txBody>
          <a:bodyPr vert="horz" lIns="0" tIns="0" rIns="0" bIns="0" rtlCol="0">
            <a:noAutofit/>
          </a:bodyPr>
          <a:lstStyle>
            <a:lvl1pPr marL="0" indent="0" algn="l" defTabSz="662400" rtl="0" eaLnBrk="1" fontAlgn="base" hangingPunct="1">
              <a:lnSpc>
                <a:spcPct val="120000"/>
              </a:lnSpc>
              <a:spcBef>
                <a:spcPts val="1200"/>
              </a:spcBef>
              <a:spcAft>
                <a:spcPct val="0"/>
              </a:spcAft>
              <a:buClr>
                <a:schemeClr val="accent4"/>
              </a:buClr>
              <a:buFontTx/>
              <a:buNone/>
              <a:defRPr sz="2800" b="0" i="0" kern="120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1pPr>
            <a:lvl2pPr marL="271463" indent="-247650"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SmBold" panose="020B0504000000000000" pitchFamily="34" charset="0"/>
                <a:cs typeface="IberPangea Text SmBold" panose="020B0504000000000000" pitchFamily="34" charset="0"/>
              </a:defRPr>
            </a:lvl2pPr>
            <a:lvl3pPr marL="536575" indent="-219075"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3pPr>
            <a:lvl4pPr marL="800100" indent="-219075"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4pPr>
            <a:lvl5pPr marL="1073150" indent="-227013"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5pPr>
            <a:lvl6pPr marL="309563" indent="-285750" algn="l" defTabSz="3657418" rtl="0" eaLnBrk="1" latinLnBrk="0" hangingPunct="1">
              <a:lnSpc>
                <a:spcPct val="100000"/>
              </a:lnSpc>
              <a:spcBef>
                <a:spcPts val="2000"/>
              </a:spcBef>
              <a:buClr>
                <a:schemeClr val="tx2"/>
              </a:buClr>
              <a:buSzPct val="100000"/>
              <a:buFont typeface="Arial" panose="020B0604020202020204" pitchFamily="34" charset="0"/>
              <a:buChar char="•"/>
              <a:tabLst/>
              <a:defRPr sz="2000" b="0" i="0" kern="1200">
                <a:solidFill>
                  <a:schemeClr val="accent4"/>
                </a:solidFill>
                <a:latin typeface="IberPangea Text" panose="020B0504000000000000" pitchFamily="34" charset="0"/>
                <a:ea typeface="IberPangea Text" panose="020B0504000000000000" pitchFamily="34" charset="0"/>
                <a:cs typeface="IberPangea Text" panose="020B0504000000000000" pitchFamily="34" charset="0"/>
              </a:defRPr>
            </a:lvl6pPr>
            <a:lvl7pPr marL="11886606"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5314"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022"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r>
              <a:rPr lang="pt-BR" b="1" spc="300" dirty="0">
                <a:solidFill>
                  <a:srgbClr val="00A443"/>
                </a:solidFill>
                <a:latin typeface="+mj-lt"/>
                <a:ea typeface="Lato Black" panose="020F0502020204030203" pitchFamily="34" charset="0"/>
                <a:cs typeface="Lato Black" panose="020F0502020204030203" pitchFamily="34" charset="0"/>
              </a:rPr>
              <a:t>Exemplos:</a:t>
            </a:r>
            <a:r>
              <a:rPr lang="pt-BR" b="1" spc="300" dirty="0">
                <a:solidFill>
                  <a:schemeClr val="tx1">
                    <a:lumMod val="65000"/>
                    <a:lumOff val="35000"/>
                  </a:schemeClr>
                </a:solidFill>
                <a:latin typeface="+mj-lt"/>
                <a:ea typeface="Lato Black" panose="020F0502020204030203" pitchFamily="34" charset="0"/>
                <a:cs typeface="Lato Black" panose="020F0502020204030203" pitchFamily="34" charset="0"/>
              </a:rPr>
              <a:t> </a:t>
            </a:r>
            <a:endParaRPr lang="pt-BR" dirty="0">
              <a:solidFill>
                <a:schemeClr val="accent3">
                  <a:lumMod val="50000"/>
                </a:schemeClr>
              </a:solidFill>
              <a:latin typeface="+mj-lt"/>
            </a:endParaRPr>
          </a:p>
        </p:txBody>
      </p:sp>
      <p:pic>
        <p:nvPicPr>
          <p:cNvPr id="4" name="Imagem 3">
            <a:extLst>
              <a:ext uri="{FF2B5EF4-FFF2-40B4-BE49-F238E27FC236}">
                <a16:creationId xmlns:a16="http://schemas.microsoft.com/office/drawing/2014/main" id="{A9C34240-189F-F6A7-D09E-D1AE5F1D9404}"/>
              </a:ext>
            </a:extLst>
          </p:cNvPr>
          <p:cNvPicPr>
            <a:picLocks noChangeAspect="1"/>
          </p:cNvPicPr>
          <p:nvPr/>
        </p:nvPicPr>
        <p:blipFill>
          <a:blip r:embed="rId3"/>
          <a:stretch>
            <a:fillRect/>
          </a:stretch>
        </p:blipFill>
        <p:spPr>
          <a:xfrm>
            <a:off x="12191206" y="2673710"/>
            <a:ext cx="10286537" cy="6783151"/>
          </a:xfrm>
          <a:prstGeom prst="rect">
            <a:avLst/>
          </a:prstGeom>
        </p:spPr>
      </p:pic>
      <p:pic>
        <p:nvPicPr>
          <p:cNvPr id="6" name="Imagem 5">
            <a:extLst>
              <a:ext uri="{FF2B5EF4-FFF2-40B4-BE49-F238E27FC236}">
                <a16:creationId xmlns:a16="http://schemas.microsoft.com/office/drawing/2014/main" id="{CBD48FB5-1A97-21F5-3ED2-86B9EB23BCD6}"/>
              </a:ext>
            </a:extLst>
          </p:cNvPr>
          <p:cNvPicPr>
            <a:picLocks noChangeAspect="1"/>
          </p:cNvPicPr>
          <p:nvPr/>
        </p:nvPicPr>
        <p:blipFill>
          <a:blip r:embed="rId4"/>
          <a:stretch>
            <a:fillRect/>
          </a:stretch>
        </p:blipFill>
        <p:spPr>
          <a:xfrm>
            <a:off x="12645930" y="9897394"/>
            <a:ext cx="9597066" cy="1335749"/>
          </a:xfrm>
          <a:prstGeom prst="rect">
            <a:avLst/>
          </a:prstGeom>
        </p:spPr>
      </p:pic>
      <p:pic>
        <p:nvPicPr>
          <p:cNvPr id="13" name="Imagem 12">
            <a:extLst>
              <a:ext uri="{FF2B5EF4-FFF2-40B4-BE49-F238E27FC236}">
                <a16:creationId xmlns:a16="http://schemas.microsoft.com/office/drawing/2014/main" id="{ECAC3FE8-D1E9-763F-8F51-AD08C903C56B}"/>
              </a:ext>
            </a:extLst>
          </p:cNvPr>
          <p:cNvPicPr>
            <a:picLocks noChangeAspect="1"/>
          </p:cNvPicPr>
          <p:nvPr/>
        </p:nvPicPr>
        <p:blipFill>
          <a:blip r:embed="rId5"/>
          <a:stretch>
            <a:fillRect/>
          </a:stretch>
        </p:blipFill>
        <p:spPr>
          <a:xfrm>
            <a:off x="13585475" y="11673676"/>
            <a:ext cx="7655787" cy="1548524"/>
          </a:xfrm>
          <a:prstGeom prst="rect">
            <a:avLst/>
          </a:prstGeom>
        </p:spPr>
      </p:pic>
    </p:spTree>
    <p:extLst>
      <p:ext uri="{BB962C8B-B14F-4D97-AF65-F5344CB8AC3E}">
        <p14:creationId xmlns:p14="http://schemas.microsoft.com/office/powerpoint/2010/main" val="2861750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396"/>
        <p:cNvGrpSpPr/>
        <p:nvPr/>
      </p:nvGrpSpPr>
      <p:grpSpPr>
        <a:xfrm>
          <a:off x="0" y="0"/>
          <a:ext cx="0" cy="0"/>
          <a:chOff x="0" y="0"/>
          <a:chExt cx="0" cy="0"/>
        </a:xfrm>
      </p:grpSpPr>
      <p:sp>
        <p:nvSpPr>
          <p:cNvPr id="11" name="Retângulo: Cantos Arredondados 10">
            <a:extLst>
              <a:ext uri="{FF2B5EF4-FFF2-40B4-BE49-F238E27FC236}">
                <a16:creationId xmlns:a16="http://schemas.microsoft.com/office/drawing/2014/main" id="{9469AB60-4A0B-D5CE-34BC-817CEB4059C1}"/>
              </a:ext>
            </a:extLst>
          </p:cNvPr>
          <p:cNvSpPr/>
          <p:nvPr/>
        </p:nvSpPr>
        <p:spPr>
          <a:xfrm>
            <a:off x="791641" y="1755710"/>
            <a:ext cx="9532345" cy="8357553"/>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Marcador de texto 10">
            <a:extLst>
              <a:ext uri="{FF2B5EF4-FFF2-40B4-BE49-F238E27FC236}">
                <a16:creationId xmlns:a16="http://schemas.microsoft.com/office/drawing/2014/main" id="{E03C3C33-4DA2-F0A0-D9B5-40BA2C0C6992}"/>
              </a:ext>
            </a:extLst>
          </p:cNvPr>
          <p:cNvSpPr txBox="1">
            <a:spLocks/>
          </p:cNvSpPr>
          <p:nvPr/>
        </p:nvSpPr>
        <p:spPr>
          <a:xfrm>
            <a:off x="814387" y="595838"/>
            <a:ext cx="22753638" cy="1038936"/>
          </a:xfrm>
          <a:prstGeom prst="rect">
            <a:avLst/>
          </a:prstGeom>
        </p:spPr>
        <p:txBody>
          <a:bodyPr vert="horz" lIns="0" tIns="0" rIns="0" bIns="0" rtlCol="0">
            <a:noAutofit/>
          </a:bodyPr>
          <a:lstStyle>
            <a:lvl1pPr marL="0" indent="0" algn="l" defTabSz="662400" rtl="0" eaLnBrk="1" fontAlgn="base" hangingPunct="1">
              <a:lnSpc>
                <a:spcPct val="120000"/>
              </a:lnSpc>
              <a:spcBef>
                <a:spcPts val="1200"/>
              </a:spcBef>
              <a:spcAft>
                <a:spcPct val="0"/>
              </a:spcAft>
              <a:buClr>
                <a:schemeClr val="accent4"/>
              </a:buClr>
              <a:buFontTx/>
              <a:buNone/>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vl2pPr marL="271463" indent="-247650"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SmBold" panose="020B0504000000000000" pitchFamily="34" charset="0"/>
                <a:cs typeface="IberPangea Text SmBold" panose="020B0504000000000000" pitchFamily="34" charset="0"/>
              </a:defRPr>
            </a:lvl2pPr>
            <a:lvl3pPr marL="536575" indent="-219075"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3pPr>
            <a:lvl4pPr marL="800100" indent="-219075"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4pPr>
            <a:lvl5pPr marL="1073150" indent="-227013"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5pPr>
            <a:lvl6pPr marL="309563" indent="-285750" algn="l" defTabSz="3657418" rtl="0" eaLnBrk="1" latinLnBrk="0" hangingPunct="1">
              <a:lnSpc>
                <a:spcPct val="100000"/>
              </a:lnSpc>
              <a:spcBef>
                <a:spcPts val="2000"/>
              </a:spcBef>
              <a:buClr>
                <a:schemeClr val="tx2"/>
              </a:buClr>
              <a:buSzPct val="100000"/>
              <a:buFont typeface="Arial" panose="020B0604020202020204" pitchFamily="34" charset="0"/>
              <a:buChar char="•"/>
              <a:tabLst/>
              <a:defRPr sz="2000" b="0" i="0" kern="1200">
                <a:solidFill>
                  <a:schemeClr val="accent4"/>
                </a:solidFill>
                <a:latin typeface="IberPangea Text" panose="020B0504000000000000" pitchFamily="34" charset="0"/>
                <a:ea typeface="IberPangea Text" panose="020B0504000000000000" pitchFamily="34" charset="0"/>
                <a:cs typeface="IberPangea Text" panose="020B0504000000000000" pitchFamily="34" charset="0"/>
              </a:defRPr>
            </a:lvl6pPr>
            <a:lvl7pPr marL="11886606"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5314"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022"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r>
              <a:rPr lang="en-US" sz="5400" b="1" dirty="0" err="1">
                <a:solidFill>
                  <a:srgbClr val="00A443"/>
                </a:solidFill>
                <a:latin typeface="+mn-lt"/>
              </a:rPr>
              <a:t>Modelagem</a:t>
            </a:r>
            <a:endParaRPr lang="en-US" sz="5400" b="1" dirty="0">
              <a:solidFill>
                <a:srgbClr val="00A443"/>
              </a:solidFill>
              <a:latin typeface="+mn-lt"/>
            </a:endParaRPr>
          </a:p>
        </p:txBody>
      </p:sp>
      <p:cxnSp>
        <p:nvCxnSpPr>
          <p:cNvPr id="8" name="Conector recto 13">
            <a:extLst>
              <a:ext uri="{FF2B5EF4-FFF2-40B4-BE49-F238E27FC236}">
                <a16:creationId xmlns:a16="http://schemas.microsoft.com/office/drawing/2014/main" id="{CCA228FB-5674-C579-1A0E-1303BA02BE78}"/>
              </a:ext>
            </a:extLst>
          </p:cNvPr>
          <p:cNvCxnSpPr>
            <a:cxnSpLocks/>
          </p:cNvCxnSpPr>
          <p:nvPr/>
        </p:nvCxnSpPr>
        <p:spPr>
          <a:xfrm>
            <a:off x="791642" y="1634774"/>
            <a:ext cx="227763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9" name="Retângulo 8">
            <a:extLst>
              <a:ext uri="{FF2B5EF4-FFF2-40B4-BE49-F238E27FC236}">
                <a16:creationId xmlns:a16="http://schemas.microsoft.com/office/drawing/2014/main" id="{756FF7ED-8BFD-8F07-4F58-323EB74E76E7}"/>
              </a:ext>
            </a:extLst>
          </p:cNvPr>
          <p:cNvSpPr/>
          <p:nvPr/>
        </p:nvSpPr>
        <p:spPr>
          <a:xfrm>
            <a:off x="966789" y="1998000"/>
            <a:ext cx="9047789" cy="6757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b="1" dirty="0">
                <a:solidFill>
                  <a:schemeClr val="tx1"/>
                </a:solidFill>
                <a:latin typeface="+mj-lt"/>
              </a:rPr>
              <a:t>Dados balanceados:</a:t>
            </a:r>
          </a:p>
        </p:txBody>
      </p:sp>
      <p:pic>
        <p:nvPicPr>
          <p:cNvPr id="10" name="Imagem 9">
            <a:extLst>
              <a:ext uri="{FF2B5EF4-FFF2-40B4-BE49-F238E27FC236}">
                <a16:creationId xmlns:a16="http://schemas.microsoft.com/office/drawing/2014/main" id="{8004B368-3330-DC8E-EFC4-7D93E1C8F249}"/>
              </a:ext>
            </a:extLst>
          </p:cNvPr>
          <p:cNvPicPr>
            <a:picLocks noChangeAspect="1"/>
          </p:cNvPicPr>
          <p:nvPr/>
        </p:nvPicPr>
        <p:blipFill>
          <a:blip r:embed="rId3"/>
          <a:stretch>
            <a:fillRect/>
          </a:stretch>
        </p:blipFill>
        <p:spPr>
          <a:xfrm>
            <a:off x="1271959" y="2673710"/>
            <a:ext cx="8623129" cy="2794402"/>
          </a:xfrm>
          <a:prstGeom prst="rect">
            <a:avLst/>
          </a:prstGeom>
        </p:spPr>
      </p:pic>
      <p:pic>
        <p:nvPicPr>
          <p:cNvPr id="15" name="Imagem 14">
            <a:extLst>
              <a:ext uri="{FF2B5EF4-FFF2-40B4-BE49-F238E27FC236}">
                <a16:creationId xmlns:a16="http://schemas.microsoft.com/office/drawing/2014/main" id="{036BFF0B-1345-5016-6798-499517947AD9}"/>
              </a:ext>
            </a:extLst>
          </p:cNvPr>
          <p:cNvPicPr>
            <a:picLocks noChangeAspect="1"/>
          </p:cNvPicPr>
          <p:nvPr/>
        </p:nvPicPr>
        <p:blipFill>
          <a:blip r:embed="rId4"/>
          <a:stretch>
            <a:fillRect/>
          </a:stretch>
        </p:blipFill>
        <p:spPr>
          <a:xfrm>
            <a:off x="1179683" y="6831182"/>
            <a:ext cx="8622000" cy="2774897"/>
          </a:xfrm>
          <a:prstGeom prst="rect">
            <a:avLst/>
          </a:prstGeom>
        </p:spPr>
      </p:pic>
      <p:sp>
        <p:nvSpPr>
          <p:cNvPr id="17" name="Retângulo 16">
            <a:extLst>
              <a:ext uri="{FF2B5EF4-FFF2-40B4-BE49-F238E27FC236}">
                <a16:creationId xmlns:a16="http://schemas.microsoft.com/office/drawing/2014/main" id="{9BF0FEAE-FB95-7C47-35CF-349B83A70D6B}"/>
              </a:ext>
            </a:extLst>
          </p:cNvPr>
          <p:cNvSpPr/>
          <p:nvPr/>
        </p:nvSpPr>
        <p:spPr>
          <a:xfrm>
            <a:off x="966789" y="6064032"/>
            <a:ext cx="9047789" cy="6757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b="1" dirty="0">
                <a:solidFill>
                  <a:schemeClr val="tx1"/>
                </a:solidFill>
                <a:latin typeface="+mj-lt"/>
              </a:rPr>
              <a:t>Dados não balanceados:</a:t>
            </a:r>
          </a:p>
        </p:txBody>
      </p:sp>
      <p:pic>
        <p:nvPicPr>
          <p:cNvPr id="19" name="Imagem 18">
            <a:extLst>
              <a:ext uri="{FF2B5EF4-FFF2-40B4-BE49-F238E27FC236}">
                <a16:creationId xmlns:a16="http://schemas.microsoft.com/office/drawing/2014/main" id="{B0200105-6979-359A-2878-39C87FC5C549}"/>
              </a:ext>
            </a:extLst>
          </p:cNvPr>
          <p:cNvPicPr>
            <a:picLocks noChangeAspect="1"/>
          </p:cNvPicPr>
          <p:nvPr/>
        </p:nvPicPr>
        <p:blipFill>
          <a:blip r:embed="rId5"/>
          <a:stretch>
            <a:fillRect/>
          </a:stretch>
        </p:blipFill>
        <p:spPr>
          <a:xfrm>
            <a:off x="10804305" y="1712475"/>
            <a:ext cx="6840000" cy="4441137"/>
          </a:xfrm>
          <a:prstGeom prst="rect">
            <a:avLst/>
          </a:prstGeom>
        </p:spPr>
      </p:pic>
      <p:pic>
        <p:nvPicPr>
          <p:cNvPr id="21" name="Imagem 20">
            <a:extLst>
              <a:ext uri="{FF2B5EF4-FFF2-40B4-BE49-F238E27FC236}">
                <a16:creationId xmlns:a16="http://schemas.microsoft.com/office/drawing/2014/main" id="{6E7F66A4-27CF-A584-1FC1-7A233BC35C4B}"/>
              </a:ext>
            </a:extLst>
          </p:cNvPr>
          <p:cNvPicPr>
            <a:picLocks noChangeAspect="1"/>
          </p:cNvPicPr>
          <p:nvPr/>
        </p:nvPicPr>
        <p:blipFill>
          <a:blip r:embed="rId6"/>
          <a:stretch>
            <a:fillRect/>
          </a:stretch>
        </p:blipFill>
        <p:spPr>
          <a:xfrm>
            <a:off x="16728025" y="4594402"/>
            <a:ext cx="6840000" cy="4527195"/>
          </a:xfrm>
          <a:prstGeom prst="rect">
            <a:avLst/>
          </a:prstGeom>
        </p:spPr>
      </p:pic>
      <p:sp>
        <p:nvSpPr>
          <p:cNvPr id="22" name="Retângulo: Cantos Arredondados 21">
            <a:extLst>
              <a:ext uri="{FF2B5EF4-FFF2-40B4-BE49-F238E27FC236}">
                <a16:creationId xmlns:a16="http://schemas.microsoft.com/office/drawing/2014/main" id="{EB297E56-D322-D8DB-280E-CEB722394BEB}"/>
              </a:ext>
            </a:extLst>
          </p:cNvPr>
          <p:cNvSpPr/>
          <p:nvPr/>
        </p:nvSpPr>
        <p:spPr>
          <a:xfrm>
            <a:off x="2903907" y="11169587"/>
            <a:ext cx="16536237" cy="1950571"/>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23" name="Conector reto 22">
            <a:extLst>
              <a:ext uri="{FF2B5EF4-FFF2-40B4-BE49-F238E27FC236}">
                <a16:creationId xmlns:a16="http://schemas.microsoft.com/office/drawing/2014/main" id="{A9D69C1C-7F0E-EA44-F41D-CC81728D2DB7}"/>
              </a:ext>
            </a:extLst>
          </p:cNvPr>
          <p:cNvCxnSpPr>
            <a:cxnSpLocks/>
          </p:cNvCxnSpPr>
          <p:nvPr/>
        </p:nvCxnSpPr>
        <p:spPr>
          <a:xfrm rot="5400000" flipV="1">
            <a:off x="12191206" y="-156384"/>
            <a:ext cx="0" cy="2160000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24" name="Retângulo 23">
            <a:extLst>
              <a:ext uri="{FF2B5EF4-FFF2-40B4-BE49-F238E27FC236}">
                <a16:creationId xmlns:a16="http://schemas.microsoft.com/office/drawing/2014/main" id="{D16014F7-63F9-A5D8-EFF1-C6475AD0478B}"/>
              </a:ext>
            </a:extLst>
          </p:cNvPr>
          <p:cNvSpPr/>
          <p:nvPr/>
        </p:nvSpPr>
        <p:spPr>
          <a:xfrm>
            <a:off x="3326297" y="11336266"/>
            <a:ext cx="4391239" cy="15535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b="1" dirty="0">
                <a:solidFill>
                  <a:schemeClr val="tx1"/>
                </a:solidFill>
                <a:latin typeface="+mj-lt"/>
              </a:rPr>
              <a:t>Modelo escolhido</a:t>
            </a:r>
          </a:p>
          <a:p>
            <a:r>
              <a:rPr lang="pt-BR" sz="2400" dirty="0">
                <a:solidFill>
                  <a:schemeClr val="tx1"/>
                </a:solidFill>
                <a:latin typeface="+mj-lt"/>
              </a:rPr>
              <a:t>Regressão Logística</a:t>
            </a:r>
          </a:p>
        </p:txBody>
      </p:sp>
      <p:sp>
        <p:nvSpPr>
          <p:cNvPr id="25" name="Retângulo 24">
            <a:extLst>
              <a:ext uri="{FF2B5EF4-FFF2-40B4-BE49-F238E27FC236}">
                <a16:creationId xmlns:a16="http://schemas.microsoft.com/office/drawing/2014/main" id="{3EC85EF1-9CA8-D41E-FC36-1F2CAECB2818}"/>
              </a:ext>
            </a:extLst>
          </p:cNvPr>
          <p:cNvSpPr/>
          <p:nvPr/>
        </p:nvSpPr>
        <p:spPr>
          <a:xfrm>
            <a:off x="8814925" y="11368089"/>
            <a:ext cx="4391239" cy="15535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b="1" dirty="0">
                <a:solidFill>
                  <a:schemeClr val="tx1"/>
                </a:solidFill>
                <a:latin typeface="+mj-lt"/>
              </a:rPr>
              <a:t>Motivo</a:t>
            </a:r>
          </a:p>
          <a:p>
            <a:r>
              <a:rPr lang="pt-BR" sz="2000" dirty="0">
                <a:solidFill>
                  <a:schemeClr val="tx1"/>
                </a:solidFill>
                <a:latin typeface="+mj-lt"/>
              </a:rPr>
              <a:t>Melhor custo-benefício </a:t>
            </a:r>
            <a:br>
              <a:rPr lang="pt-BR" sz="2000" dirty="0">
                <a:solidFill>
                  <a:schemeClr val="tx1"/>
                </a:solidFill>
                <a:latin typeface="+mj-lt"/>
              </a:rPr>
            </a:br>
            <a:r>
              <a:rPr lang="pt-BR" sz="2000" dirty="0">
                <a:solidFill>
                  <a:schemeClr val="tx1"/>
                </a:solidFill>
                <a:latin typeface="+mj-lt"/>
              </a:rPr>
              <a:t>(complexidade </a:t>
            </a:r>
            <a:r>
              <a:rPr lang="pt-BR" sz="2000" dirty="0" err="1">
                <a:solidFill>
                  <a:schemeClr val="tx1"/>
                </a:solidFill>
                <a:latin typeface="+mj-lt"/>
              </a:rPr>
              <a:t>vs</a:t>
            </a:r>
            <a:r>
              <a:rPr lang="pt-BR" sz="2000" dirty="0">
                <a:solidFill>
                  <a:schemeClr val="tx1"/>
                </a:solidFill>
                <a:latin typeface="+mj-lt"/>
              </a:rPr>
              <a:t> métricas</a:t>
            </a:r>
          </a:p>
        </p:txBody>
      </p:sp>
      <p:sp>
        <p:nvSpPr>
          <p:cNvPr id="26" name="Retângulo 25">
            <a:extLst>
              <a:ext uri="{FF2B5EF4-FFF2-40B4-BE49-F238E27FC236}">
                <a16:creationId xmlns:a16="http://schemas.microsoft.com/office/drawing/2014/main" id="{FBE117D4-DCD8-B74E-A1C4-96AB73BAA660}"/>
              </a:ext>
            </a:extLst>
          </p:cNvPr>
          <p:cNvSpPr/>
          <p:nvPr/>
        </p:nvSpPr>
        <p:spPr>
          <a:xfrm>
            <a:off x="14303553" y="11304443"/>
            <a:ext cx="4391239" cy="15535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b="1" dirty="0">
                <a:solidFill>
                  <a:schemeClr val="tx1"/>
                </a:solidFill>
                <a:latin typeface="+mj-lt"/>
              </a:rPr>
              <a:t>Métricas (</a:t>
            </a:r>
            <a:r>
              <a:rPr lang="pt-BR" sz="2000" b="1" dirty="0">
                <a:solidFill>
                  <a:schemeClr val="tx1"/>
                </a:solidFill>
                <a:latin typeface="+mj-lt"/>
              </a:rPr>
              <a:t>TH = 0,63</a:t>
            </a:r>
            <a:r>
              <a:rPr lang="pt-BR" sz="2800" b="1" dirty="0">
                <a:solidFill>
                  <a:schemeClr val="tx1"/>
                </a:solidFill>
                <a:latin typeface="+mj-lt"/>
              </a:rPr>
              <a:t>)</a:t>
            </a:r>
          </a:p>
          <a:p>
            <a:r>
              <a:rPr lang="pt-BR" sz="2000" b="1" dirty="0">
                <a:solidFill>
                  <a:schemeClr val="tx1"/>
                </a:solidFill>
                <a:latin typeface="+mj-lt"/>
              </a:rPr>
              <a:t>Precisão</a:t>
            </a:r>
            <a:r>
              <a:rPr lang="pt-BR" sz="2000" dirty="0">
                <a:solidFill>
                  <a:schemeClr val="tx1"/>
                </a:solidFill>
                <a:latin typeface="+mj-lt"/>
              </a:rPr>
              <a:t>: 60,92 %</a:t>
            </a:r>
          </a:p>
          <a:p>
            <a:r>
              <a:rPr lang="pt-BR" sz="2000" b="1" dirty="0">
                <a:solidFill>
                  <a:schemeClr val="tx1"/>
                </a:solidFill>
                <a:latin typeface="+mj-lt"/>
              </a:rPr>
              <a:t>Recall</a:t>
            </a:r>
            <a:r>
              <a:rPr lang="pt-BR" sz="2000" dirty="0">
                <a:solidFill>
                  <a:schemeClr val="tx1"/>
                </a:solidFill>
                <a:latin typeface="+mj-lt"/>
              </a:rPr>
              <a:t>: 61,14%</a:t>
            </a:r>
          </a:p>
        </p:txBody>
      </p:sp>
    </p:spTree>
    <p:extLst>
      <p:ext uri="{BB962C8B-B14F-4D97-AF65-F5344CB8AC3E}">
        <p14:creationId xmlns:p14="http://schemas.microsoft.com/office/powerpoint/2010/main" val="3360499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396"/>
        <p:cNvGrpSpPr/>
        <p:nvPr/>
      </p:nvGrpSpPr>
      <p:grpSpPr>
        <a:xfrm>
          <a:off x="0" y="0"/>
          <a:ext cx="0" cy="0"/>
          <a:chOff x="0" y="0"/>
          <a:chExt cx="0" cy="0"/>
        </a:xfrm>
      </p:grpSpPr>
      <p:sp>
        <p:nvSpPr>
          <p:cNvPr id="14" name="Retângulo: Cantos Arredondados 13">
            <a:extLst>
              <a:ext uri="{FF2B5EF4-FFF2-40B4-BE49-F238E27FC236}">
                <a16:creationId xmlns:a16="http://schemas.microsoft.com/office/drawing/2014/main" id="{BFC1CB29-6366-0159-08D5-9D403C3F9924}"/>
              </a:ext>
            </a:extLst>
          </p:cNvPr>
          <p:cNvSpPr/>
          <p:nvPr/>
        </p:nvSpPr>
        <p:spPr>
          <a:xfrm>
            <a:off x="296993" y="3299517"/>
            <a:ext cx="7877743" cy="6612579"/>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Marcador de texto 10">
            <a:extLst>
              <a:ext uri="{FF2B5EF4-FFF2-40B4-BE49-F238E27FC236}">
                <a16:creationId xmlns:a16="http://schemas.microsoft.com/office/drawing/2014/main" id="{E03C3C33-4DA2-F0A0-D9B5-40BA2C0C6992}"/>
              </a:ext>
            </a:extLst>
          </p:cNvPr>
          <p:cNvSpPr txBox="1">
            <a:spLocks/>
          </p:cNvSpPr>
          <p:nvPr/>
        </p:nvSpPr>
        <p:spPr>
          <a:xfrm>
            <a:off x="814387" y="595838"/>
            <a:ext cx="22753638" cy="1038936"/>
          </a:xfrm>
          <a:prstGeom prst="rect">
            <a:avLst/>
          </a:prstGeom>
        </p:spPr>
        <p:txBody>
          <a:bodyPr vert="horz" lIns="0" tIns="0" rIns="0" bIns="0" rtlCol="0">
            <a:noAutofit/>
          </a:bodyPr>
          <a:lstStyle>
            <a:lvl1pPr marL="0" indent="0" algn="l" defTabSz="662400" rtl="0" eaLnBrk="1" fontAlgn="base" hangingPunct="1">
              <a:lnSpc>
                <a:spcPct val="120000"/>
              </a:lnSpc>
              <a:spcBef>
                <a:spcPts val="1200"/>
              </a:spcBef>
              <a:spcAft>
                <a:spcPct val="0"/>
              </a:spcAft>
              <a:buClr>
                <a:schemeClr val="accent4"/>
              </a:buClr>
              <a:buFontTx/>
              <a:buNone/>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vl2pPr marL="271463" indent="-247650"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SmBold" panose="020B0504000000000000" pitchFamily="34" charset="0"/>
                <a:cs typeface="IberPangea Text SmBold" panose="020B0504000000000000" pitchFamily="34" charset="0"/>
              </a:defRPr>
            </a:lvl2pPr>
            <a:lvl3pPr marL="536575" indent="-219075"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3pPr>
            <a:lvl4pPr marL="800100" indent="-219075"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4pPr>
            <a:lvl5pPr marL="1073150" indent="-227013"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5pPr>
            <a:lvl6pPr marL="309563" indent="-285750" algn="l" defTabSz="3657418" rtl="0" eaLnBrk="1" latinLnBrk="0" hangingPunct="1">
              <a:lnSpc>
                <a:spcPct val="100000"/>
              </a:lnSpc>
              <a:spcBef>
                <a:spcPts val="2000"/>
              </a:spcBef>
              <a:buClr>
                <a:schemeClr val="tx2"/>
              </a:buClr>
              <a:buSzPct val="100000"/>
              <a:buFont typeface="Arial" panose="020B0604020202020204" pitchFamily="34" charset="0"/>
              <a:buChar char="•"/>
              <a:tabLst/>
              <a:defRPr sz="2000" b="0" i="0" kern="1200">
                <a:solidFill>
                  <a:schemeClr val="accent4"/>
                </a:solidFill>
                <a:latin typeface="IberPangea Text" panose="020B0504000000000000" pitchFamily="34" charset="0"/>
                <a:ea typeface="IberPangea Text" panose="020B0504000000000000" pitchFamily="34" charset="0"/>
                <a:cs typeface="IberPangea Text" panose="020B0504000000000000" pitchFamily="34" charset="0"/>
              </a:defRPr>
            </a:lvl6pPr>
            <a:lvl7pPr marL="11886606"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5314"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022"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r>
              <a:rPr lang="en-US" sz="5400" b="1" dirty="0" err="1">
                <a:solidFill>
                  <a:srgbClr val="00A443"/>
                </a:solidFill>
                <a:latin typeface="+mn-lt"/>
              </a:rPr>
              <a:t>Simulações</a:t>
            </a:r>
            <a:endParaRPr lang="en-US" sz="5400" b="1" dirty="0">
              <a:solidFill>
                <a:srgbClr val="00A443"/>
              </a:solidFill>
              <a:latin typeface="+mn-lt"/>
            </a:endParaRPr>
          </a:p>
        </p:txBody>
      </p:sp>
      <p:cxnSp>
        <p:nvCxnSpPr>
          <p:cNvPr id="8" name="Conector recto 13">
            <a:extLst>
              <a:ext uri="{FF2B5EF4-FFF2-40B4-BE49-F238E27FC236}">
                <a16:creationId xmlns:a16="http://schemas.microsoft.com/office/drawing/2014/main" id="{CCA228FB-5674-C579-1A0E-1303BA02BE78}"/>
              </a:ext>
            </a:extLst>
          </p:cNvPr>
          <p:cNvCxnSpPr>
            <a:cxnSpLocks/>
          </p:cNvCxnSpPr>
          <p:nvPr/>
        </p:nvCxnSpPr>
        <p:spPr>
          <a:xfrm>
            <a:off x="791642" y="1634774"/>
            <a:ext cx="227763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Marcador de texto 4">
            <a:extLst>
              <a:ext uri="{FF2B5EF4-FFF2-40B4-BE49-F238E27FC236}">
                <a16:creationId xmlns:a16="http://schemas.microsoft.com/office/drawing/2014/main" id="{772560B0-6E28-6C09-1A1C-366A27DA2A8E}"/>
              </a:ext>
            </a:extLst>
          </p:cNvPr>
          <p:cNvSpPr txBox="1">
            <a:spLocks/>
          </p:cNvSpPr>
          <p:nvPr/>
        </p:nvSpPr>
        <p:spPr>
          <a:xfrm>
            <a:off x="814387" y="1661834"/>
            <a:ext cx="22753638" cy="1011875"/>
          </a:xfrm>
          <a:prstGeom prst="rect">
            <a:avLst/>
          </a:prstGeom>
        </p:spPr>
        <p:txBody>
          <a:bodyPr vert="horz" lIns="0" tIns="0" rIns="0" bIns="0" rtlCol="0">
            <a:noAutofit/>
          </a:bodyPr>
          <a:lstStyle>
            <a:lvl1pPr marL="0" indent="0" algn="l" defTabSz="662400" rtl="0" eaLnBrk="1" fontAlgn="base" hangingPunct="1">
              <a:lnSpc>
                <a:spcPct val="120000"/>
              </a:lnSpc>
              <a:spcBef>
                <a:spcPts val="1200"/>
              </a:spcBef>
              <a:spcAft>
                <a:spcPct val="0"/>
              </a:spcAft>
              <a:buClr>
                <a:schemeClr val="accent4"/>
              </a:buClr>
              <a:buFontTx/>
              <a:buNone/>
              <a:defRPr sz="2800" b="0" i="0" kern="120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1pPr>
            <a:lvl2pPr marL="271463" indent="-247650"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SmBold" panose="020B0504000000000000" pitchFamily="34" charset="0"/>
                <a:cs typeface="IberPangea Text SmBold" panose="020B0504000000000000" pitchFamily="34" charset="0"/>
              </a:defRPr>
            </a:lvl2pPr>
            <a:lvl3pPr marL="536575" indent="-219075"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3pPr>
            <a:lvl4pPr marL="800100" indent="-219075"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4pPr>
            <a:lvl5pPr marL="1073150" indent="-227013"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5pPr>
            <a:lvl6pPr marL="309563" indent="-285750" algn="l" defTabSz="3657418" rtl="0" eaLnBrk="1" latinLnBrk="0" hangingPunct="1">
              <a:lnSpc>
                <a:spcPct val="100000"/>
              </a:lnSpc>
              <a:spcBef>
                <a:spcPts val="2000"/>
              </a:spcBef>
              <a:buClr>
                <a:schemeClr val="tx2"/>
              </a:buClr>
              <a:buSzPct val="100000"/>
              <a:buFont typeface="Arial" panose="020B0604020202020204" pitchFamily="34" charset="0"/>
              <a:buChar char="•"/>
              <a:tabLst/>
              <a:defRPr sz="2000" b="0" i="0" kern="1200">
                <a:solidFill>
                  <a:schemeClr val="accent4"/>
                </a:solidFill>
                <a:latin typeface="IberPangea Text" panose="020B0504000000000000" pitchFamily="34" charset="0"/>
                <a:ea typeface="IberPangea Text" panose="020B0504000000000000" pitchFamily="34" charset="0"/>
                <a:cs typeface="IberPangea Text" panose="020B0504000000000000" pitchFamily="34" charset="0"/>
              </a:defRPr>
            </a:lvl6pPr>
            <a:lvl7pPr marL="11886606"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5314"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022"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r>
              <a:rPr lang="pt-BR" dirty="0">
                <a:latin typeface="+mj-lt"/>
                <a:ea typeface="Lato Black" panose="020F0502020204030203" pitchFamily="34" charset="0"/>
                <a:cs typeface="Lato Black" panose="020F0502020204030203" pitchFamily="34" charset="0"/>
              </a:rPr>
              <a:t>Supondo que o time de Marketing liberou R$ 10.000,00 para serem utilizados em promoções de descontos com o intuito de recuperar os clientes que entrarão em </a:t>
            </a:r>
            <a:r>
              <a:rPr lang="pt-BR" dirty="0" err="1">
                <a:latin typeface="+mj-lt"/>
                <a:ea typeface="Lato Black" panose="020F0502020204030203" pitchFamily="34" charset="0"/>
                <a:cs typeface="Lato Black" panose="020F0502020204030203" pitchFamily="34" charset="0"/>
              </a:rPr>
              <a:t>churn</a:t>
            </a:r>
            <a:r>
              <a:rPr lang="pt-BR" dirty="0">
                <a:latin typeface="+mj-lt"/>
                <a:ea typeface="Lato Black" panose="020F0502020204030203" pitchFamily="34" charset="0"/>
                <a:cs typeface="Lato Black" panose="020F0502020204030203" pitchFamily="34" charset="0"/>
              </a:rPr>
              <a:t>:</a:t>
            </a:r>
            <a:endParaRPr lang="pt-BR" dirty="0">
              <a:latin typeface="+mj-lt"/>
            </a:endParaRPr>
          </a:p>
        </p:txBody>
      </p:sp>
      <p:sp>
        <p:nvSpPr>
          <p:cNvPr id="4" name="Retângulo 3">
            <a:extLst>
              <a:ext uri="{FF2B5EF4-FFF2-40B4-BE49-F238E27FC236}">
                <a16:creationId xmlns:a16="http://schemas.microsoft.com/office/drawing/2014/main" id="{C7D167C5-6C11-C20A-11F5-700A0F7E41B2}"/>
              </a:ext>
            </a:extLst>
          </p:cNvPr>
          <p:cNvSpPr/>
          <p:nvPr/>
        </p:nvSpPr>
        <p:spPr>
          <a:xfrm>
            <a:off x="781439" y="3501130"/>
            <a:ext cx="6332593" cy="60817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b="1" dirty="0">
                <a:solidFill>
                  <a:schemeClr val="tx1"/>
                </a:solidFill>
                <a:latin typeface="+mj-lt"/>
              </a:rPr>
              <a:t>Proposta:</a:t>
            </a:r>
          </a:p>
          <a:p>
            <a:pPr marL="342900" indent="-342900" algn="just">
              <a:buFont typeface="Arial" panose="020B0604020202020204" pitchFamily="34" charset="0"/>
              <a:buChar char="•"/>
            </a:pPr>
            <a:r>
              <a:rPr lang="pt-BR" sz="2400" dirty="0">
                <a:solidFill>
                  <a:schemeClr val="tx1"/>
                </a:solidFill>
                <a:latin typeface="+mj-lt"/>
              </a:rPr>
              <a:t>Predizer a base de teste (simulação);</a:t>
            </a:r>
          </a:p>
          <a:p>
            <a:pPr marL="342900" indent="-342900" algn="just">
              <a:buFont typeface="Arial" panose="020B0604020202020204" pitchFamily="34" charset="0"/>
              <a:buChar char="•"/>
            </a:pPr>
            <a:r>
              <a:rPr lang="pt-BR" sz="2400" dirty="0">
                <a:solidFill>
                  <a:schemeClr val="tx1"/>
                </a:solidFill>
                <a:latin typeface="+mj-lt"/>
              </a:rPr>
              <a:t>Ordenar a lista com os </a:t>
            </a:r>
            <a:r>
              <a:rPr lang="pt-BR" sz="2400" dirty="0" err="1">
                <a:solidFill>
                  <a:schemeClr val="tx1"/>
                </a:solidFill>
                <a:latin typeface="+mj-lt"/>
              </a:rPr>
              <a:t>clientesde</a:t>
            </a:r>
            <a:r>
              <a:rPr lang="pt-BR" sz="2400" dirty="0">
                <a:solidFill>
                  <a:schemeClr val="tx1"/>
                </a:solidFill>
                <a:latin typeface="+mj-lt"/>
              </a:rPr>
              <a:t> maior probabilidade de </a:t>
            </a:r>
            <a:r>
              <a:rPr lang="pt-BR" sz="2400" dirty="0" err="1">
                <a:solidFill>
                  <a:schemeClr val="tx1"/>
                </a:solidFill>
                <a:latin typeface="+mj-lt"/>
              </a:rPr>
              <a:t>churn</a:t>
            </a:r>
            <a:r>
              <a:rPr lang="pt-BR" sz="2400" dirty="0">
                <a:solidFill>
                  <a:schemeClr val="tx1"/>
                </a:solidFill>
                <a:latin typeface="+mj-lt"/>
              </a:rPr>
              <a:t> para o menor;</a:t>
            </a:r>
          </a:p>
          <a:p>
            <a:pPr marL="342900" indent="-342900" algn="just">
              <a:buFont typeface="Arial" panose="020B0604020202020204" pitchFamily="34" charset="0"/>
              <a:buChar char="•"/>
            </a:pPr>
            <a:r>
              <a:rPr lang="pt-BR" sz="2400" dirty="0">
                <a:solidFill>
                  <a:schemeClr val="tx1"/>
                </a:solidFill>
                <a:latin typeface="+mj-lt"/>
              </a:rPr>
              <a:t>Aplicar um desconto de R$ 20 aos 500 primeiros (ticket médio de R$64)</a:t>
            </a:r>
          </a:p>
          <a:p>
            <a:pPr marL="342900" indent="-342900" algn="just">
              <a:buFont typeface="Arial" panose="020B0604020202020204" pitchFamily="34" charset="0"/>
              <a:buChar char="•"/>
            </a:pPr>
            <a:r>
              <a:rPr lang="pt-BR" sz="2400" dirty="0">
                <a:solidFill>
                  <a:schemeClr val="tx1"/>
                </a:solidFill>
                <a:latin typeface="+mj-lt"/>
              </a:rPr>
              <a:t>Verificar os clientes que foram flegados como </a:t>
            </a:r>
            <a:r>
              <a:rPr lang="pt-BR" sz="2400" dirty="0" err="1">
                <a:solidFill>
                  <a:schemeClr val="tx1"/>
                </a:solidFill>
                <a:latin typeface="+mj-lt"/>
              </a:rPr>
              <a:t>churn</a:t>
            </a:r>
            <a:r>
              <a:rPr lang="pt-BR" sz="2400" dirty="0">
                <a:solidFill>
                  <a:schemeClr val="tx1"/>
                </a:solidFill>
                <a:latin typeface="+mj-lt"/>
              </a:rPr>
              <a:t> e que não serão mais. Esse será o valor total recuperado;</a:t>
            </a:r>
          </a:p>
          <a:p>
            <a:pPr marL="342900" indent="-342900" algn="just">
              <a:buFont typeface="Arial" panose="020B0604020202020204" pitchFamily="34" charset="0"/>
              <a:buChar char="•"/>
            </a:pPr>
            <a:r>
              <a:rPr lang="pt-BR" sz="2400" dirty="0">
                <a:solidFill>
                  <a:schemeClr val="tx1"/>
                </a:solidFill>
                <a:latin typeface="+mj-lt"/>
              </a:rPr>
              <a:t>Verificar o valor gasto em clientes que receberam o cupom mas não eram </a:t>
            </a:r>
            <a:r>
              <a:rPr lang="pt-BR" sz="2400" dirty="0" err="1">
                <a:solidFill>
                  <a:schemeClr val="tx1"/>
                </a:solidFill>
                <a:latin typeface="+mj-lt"/>
              </a:rPr>
              <a:t>churn</a:t>
            </a:r>
            <a:endParaRPr lang="pt-BR" sz="2400" dirty="0">
              <a:solidFill>
                <a:schemeClr val="tx1"/>
              </a:solidFill>
              <a:latin typeface="+mj-lt"/>
            </a:endParaRPr>
          </a:p>
          <a:p>
            <a:pPr marL="342900" indent="-342900" algn="just">
              <a:buFont typeface="Arial" panose="020B0604020202020204" pitchFamily="34" charset="0"/>
              <a:buChar char="•"/>
            </a:pPr>
            <a:r>
              <a:rPr lang="pt-BR" sz="2400" dirty="0">
                <a:solidFill>
                  <a:schemeClr val="tx1"/>
                </a:solidFill>
                <a:latin typeface="+mj-lt"/>
              </a:rPr>
              <a:t>Estimar possíveis cenários, sendo:</a:t>
            </a:r>
          </a:p>
          <a:p>
            <a:pPr marL="800100" lvl="1" indent="-342900" algn="just">
              <a:buFont typeface="Arial" panose="020B0604020202020204" pitchFamily="34" charset="0"/>
              <a:buChar char="•"/>
            </a:pPr>
            <a:r>
              <a:rPr lang="pt-BR" sz="2400" dirty="0">
                <a:solidFill>
                  <a:schemeClr val="tx1"/>
                </a:solidFill>
                <a:latin typeface="+mj-lt"/>
              </a:rPr>
              <a:t>60% - pessimista</a:t>
            </a:r>
          </a:p>
          <a:p>
            <a:pPr marL="800100" lvl="1" indent="-342900" algn="just">
              <a:buFont typeface="Arial" panose="020B0604020202020204" pitchFamily="34" charset="0"/>
              <a:buChar char="•"/>
            </a:pPr>
            <a:r>
              <a:rPr lang="pt-BR" sz="2400" dirty="0">
                <a:solidFill>
                  <a:schemeClr val="tx1"/>
                </a:solidFill>
                <a:latin typeface="+mj-lt"/>
              </a:rPr>
              <a:t>80% - realista</a:t>
            </a:r>
          </a:p>
          <a:p>
            <a:pPr marL="800100" lvl="1" indent="-342900" algn="just">
              <a:buFont typeface="Arial" panose="020B0604020202020204" pitchFamily="34" charset="0"/>
              <a:buChar char="•"/>
            </a:pPr>
            <a:r>
              <a:rPr lang="pt-BR" sz="2400" dirty="0">
                <a:solidFill>
                  <a:schemeClr val="tx1"/>
                </a:solidFill>
                <a:latin typeface="+mj-lt"/>
              </a:rPr>
              <a:t>90% - otimista</a:t>
            </a:r>
          </a:p>
          <a:p>
            <a:endParaRPr lang="pt-BR" sz="2400" dirty="0">
              <a:solidFill>
                <a:schemeClr val="tx1"/>
              </a:solidFill>
              <a:latin typeface="+mj-lt"/>
            </a:endParaRPr>
          </a:p>
        </p:txBody>
      </p:sp>
      <p:pic>
        <p:nvPicPr>
          <p:cNvPr id="6" name="Imagem 5">
            <a:extLst>
              <a:ext uri="{FF2B5EF4-FFF2-40B4-BE49-F238E27FC236}">
                <a16:creationId xmlns:a16="http://schemas.microsoft.com/office/drawing/2014/main" id="{88B6E762-5869-9A41-3CD2-EF6D1E66D080}"/>
              </a:ext>
            </a:extLst>
          </p:cNvPr>
          <p:cNvPicPr>
            <a:picLocks noChangeAspect="1"/>
          </p:cNvPicPr>
          <p:nvPr/>
        </p:nvPicPr>
        <p:blipFill>
          <a:blip r:embed="rId3"/>
          <a:stretch>
            <a:fillRect/>
          </a:stretch>
        </p:blipFill>
        <p:spPr>
          <a:xfrm>
            <a:off x="10115003" y="3062694"/>
            <a:ext cx="13485971" cy="2578606"/>
          </a:xfrm>
          <a:prstGeom prst="rect">
            <a:avLst/>
          </a:prstGeom>
        </p:spPr>
      </p:pic>
      <p:pic>
        <p:nvPicPr>
          <p:cNvPr id="13" name="Imagem 12">
            <a:extLst>
              <a:ext uri="{FF2B5EF4-FFF2-40B4-BE49-F238E27FC236}">
                <a16:creationId xmlns:a16="http://schemas.microsoft.com/office/drawing/2014/main" id="{DF47CE5D-8A94-891D-B2CD-5B107183FC45}"/>
              </a:ext>
            </a:extLst>
          </p:cNvPr>
          <p:cNvPicPr>
            <a:picLocks noChangeAspect="1"/>
          </p:cNvPicPr>
          <p:nvPr/>
        </p:nvPicPr>
        <p:blipFill>
          <a:blip r:embed="rId4"/>
          <a:stretch>
            <a:fillRect/>
          </a:stretch>
        </p:blipFill>
        <p:spPr>
          <a:xfrm>
            <a:off x="10115003" y="6784848"/>
            <a:ext cx="10286661" cy="2578597"/>
          </a:xfrm>
          <a:prstGeom prst="rect">
            <a:avLst/>
          </a:prstGeom>
        </p:spPr>
      </p:pic>
      <p:pic>
        <p:nvPicPr>
          <p:cNvPr id="27" name="Imagem 26">
            <a:extLst>
              <a:ext uri="{FF2B5EF4-FFF2-40B4-BE49-F238E27FC236}">
                <a16:creationId xmlns:a16="http://schemas.microsoft.com/office/drawing/2014/main" id="{B5D74E5E-A98F-BE62-2E9C-12F22604EA8E}"/>
              </a:ext>
            </a:extLst>
          </p:cNvPr>
          <p:cNvPicPr>
            <a:picLocks noChangeAspect="1"/>
          </p:cNvPicPr>
          <p:nvPr/>
        </p:nvPicPr>
        <p:blipFill>
          <a:blip r:embed="rId5"/>
          <a:stretch>
            <a:fillRect/>
          </a:stretch>
        </p:blipFill>
        <p:spPr>
          <a:xfrm>
            <a:off x="11679903" y="10042660"/>
            <a:ext cx="7520923" cy="2038566"/>
          </a:xfrm>
          <a:prstGeom prst="rect">
            <a:avLst/>
          </a:prstGeom>
        </p:spPr>
      </p:pic>
      <p:pic>
        <p:nvPicPr>
          <p:cNvPr id="29" name="Imagem 28">
            <a:extLst>
              <a:ext uri="{FF2B5EF4-FFF2-40B4-BE49-F238E27FC236}">
                <a16:creationId xmlns:a16="http://schemas.microsoft.com/office/drawing/2014/main" id="{288E5B2D-3413-84F2-5A1C-AF59C19D0978}"/>
              </a:ext>
            </a:extLst>
          </p:cNvPr>
          <p:cNvPicPr>
            <a:picLocks noChangeAspect="1"/>
          </p:cNvPicPr>
          <p:nvPr/>
        </p:nvPicPr>
        <p:blipFill>
          <a:blip r:embed="rId5"/>
          <a:stretch>
            <a:fillRect/>
          </a:stretch>
        </p:blipFill>
        <p:spPr>
          <a:xfrm>
            <a:off x="10381456" y="6367462"/>
            <a:ext cx="3619500" cy="981075"/>
          </a:xfrm>
          <a:prstGeom prst="rect">
            <a:avLst/>
          </a:prstGeom>
        </p:spPr>
      </p:pic>
    </p:spTree>
    <p:extLst>
      <p:ext uri="{BB962C8B-B14F-4D97-AF65-F5344CB8AC3E}">
        <p14:creationId xmlns:p14="http://schemas.microsoft.com/office/powerpoint/2010/main" val="1378438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396"/>
        <p:cNvGrpSpPr/>
        <p:nvPr/>
      </p:nvGrpSpPr>
      <p:grpSpPr>
        <a:xfrm>
          <a:off x="0" y="0"/>
          <a:ext cx="0" cy="0"/>
          <a:chOff x="0" y="0"/>
          <a:chExt cx="0" cy="0"/>
        </a:xfrm>
      </p:grpSpPr>
      <p:sp>
        <p:nvSpPr>
          <p:cNvPr id="7" name="Marcador de texto 10">
            <a:extLst>
              <a:ext uri="{FF2B5EF4-FFF2-40B4-BE49-F238E27FC236}">
                <a16:creationId xmlns:a16="http://schemas.microsoft.com/office/drawing/2014/main" id="{E03C3C33-4DA2-F0A0-D9B5-40BA2C0C6992}"/>
              </a:ext>
            </a:extLst>
          </p:cNvPr>
          <p:cNvSpPr txBox="1">
            <a:spLocks/>
          </p:cNvSpPr>
          <p:nvPr/>
        </p:nvSpPr>
        <p:spPr>
          <a:xfrm>
            <a:off x="814387" y="595838"/>
            <a:ext cx="22753638" cy="1038936"/>
          </a:xfrm>
          <a:prstGeom prst="rect">
            <a:avLst/>
          </a:prstGeom>
        </p:spPr>
        <p:txBody>
          <a:bodyPr vert="horz" lIns="0" tIns="0" rIns="0" bIns="0" rtlCol="0">
            <a:noAutofit/>
          </a:bodyPr>
          <a:lstStyle>
            <a:lvl1pPr marL="0" indent="0" algn="l" defTabSz="662400" rtl="0" eaLnBrk="1" fontAlgn="base" hangingPunct="1">
              <a:lnSpc>
                <a:spcPct val="120000"/>
              </a:lnSpc>
              <a:spcBef>
                <a:spcPts val="1200"/>
              </a:spcBef>
              <a:spcAft>
                <a:spcPct val="0"/>
              </a:spcAft>
              <a:buClr>
                <a:schemeClr val="accent4"/>
              </a:buClr>
              <a:buFontTx/>
              <a:buNone/>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vl2pPr marL="271463" indent="-247650"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SmBold" panose="020B0504000000000000" pitchFamily="34" charset="0"/>
                <a:cs typeface="IberPangea Text SmBold" panose="020B0504000000000000" pitchFamily="34" charset="0"/>
              </a:defRPr>
            </a:lvl2pPr>
            <a:lvl3pPr marL="536575" indent="-219075"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3pPr>
            <a:lvl4pPr marL="800100" indent="-219075"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4pPr>
            <a:lvl5pPr marL="1073150" indent="-227013"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5pPr>
            <a:lvl6pPr marL="309563" indent="-285750" algn="l" defTabSz="3657418" rtl="0" eaLnBrk="1" latinLnBrk="0" hangingPunct="1">
              <a:lnSpc>
                <a:spcPct val="100000"/>
              </a:lnSpc>
              <a:spcBef>
                <a:spcPts val="2000"/>
              </a:spcBef>
              <a:buClr>
                <a:schemeClr val="tx2"/>
              </a:buClr>
              <a:buSzPct val="100000"/>
              <a:buFont typeface="Arial" panose="020B0604020202020204" pitchFamily="34" charset="0"/>
              <a:buChar char="•"/>
              <a:tabLst/>
              <a:defRPr sz="2000" b="0" i="0" kern="1200">
                <a:solidFill>
                  <a:schemeClr val="accent4"/>
                </a:solidFill>
                <a:latin typeface="IberPangea Text" panose="020B0504000000000000" pitchFamily="34" charset="0"/>
                <a:ea typeface="IberPangea Text" panose="020B0504000000000000" pitchFamily="34" charset="0"/>
                <a:cs typeface="IberPangea Text" panose="020B0504000000000000" pitchFamily="34" charset="0"/>
              </a:defRPr>
            </a:lvl6pPr>
            <a:lvl7pPr marL="11886606"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5314"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022"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r>
              <a:rPr lang="en-US" sz="5400" b="1" dirty="0" err="1">
                <a:solidFill>
                  <a:srgbClr val="00A443"/>
                </a:solidFill>
                <a:latin typeface="+mn-lt"/>
              </a:rPr>
              <a:t>Próximos</a:t>
            </a:r>
            <a:r>
              <a:rPr lang="en-US" sz="5400" b="1" dirty="0">
                <a:solidFill>
                  <a:srgbClr val="00A443"/>
                </a:solidFill>
                <a:latin typeface="+mn-lt"/>
              </a:rPr>
              <a:t> </a:t>
            </a:r>
            <a:r>
              <a:rPr lang="en-US" sz="5400" b="1" dirty="0" err="1">
                <a:solidFill>
                  <a:srgbClr val="00A443"/>
                </a:solidFill>
                <a:latin typeface="+mn-lt"/>
              </a:rPr>
              <a:t>passos</a:t>
            </a:r>
            <a:endParaRPr lang="en-US" sz="5400" b="1" dirty="0">
              <a:solidFill>
                <a:srgbClr val="00A443"/>
              </a:solidFill>
              <a:latin typeface="+mn-lt"/>
            </a:endParaRPr>
          </a:p>
        </p:txBody>
      </p:sp>
      <p:cxnSp>
        <p:nvCxnSpPr>
          <p:cNvPr id="8" name="Conector recto 13">
            <a:extLst>
              <a:ext uri="{FF2B5EF4-FFF2-40B4-BE49-F238E27FC236}">
                <a16:creationId xmlns:a16="http://schemas.microsoft.com/office/drawing/2014/main" id="{CCA228FB-5674-C579-1A0E-1303BA02BE78}"/>
              </a:ext>
            </a:extLst>
          </p:cNvPr>
          <p:cNvCxnSpPr>
            <a:cxnSpLocks/>
          </p:cNvCxnSpPr>
          <p:nvPr/>
        </p:nvCxnSpPr>
        <p:spPr>
          <a:xfrm>
            <a:off x="791642" y="1634774"/>
            <a:ext cx="227763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Retângulo 3">
            <a:extLst>
              <a:ext uri="{FF2B5EF4-FFF2-40B4-BE49-F238E27FC236}">
                <a16:creationId xmlns:a16="http://schemas.microsoft.com/office/drawing/2014/main" id="{C7D167C5-6C11-C20A-11F5-700A0F7E41B2}"/>
              </a:ext>
            </a:extLst>
          </p:cNvPr>
          <p:cNvSpPr/>
          <p:nvPr/>
        </p:nvSpPr>
        <p:spPr>
          <a:xfrm>
            <a:off x="960691" y="2673709"/>
            <a:ext cx="20399693" cy="71835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nSpc>
                <a:spcPct val="200000"/>
              </a:lnSpc>
              <a:buFont typeface="Arial" panose="020B0604020202020204" pitchFamily="34" charset="0"/>
              <a:buChar char="•"/>
            </a:pPr>
            <a:r>
              <a:rPr lang="pt-BR" sz="2800" b="1" dirty="0">
                <a:solidFill>
                  <a:schemeClr val="tx1"/>
                </a:solidFill>
                <a:latin typeface="+mj-lt"/>
              </a:rPr>
              <a:t>Verificar se há mais dados que possam auxiliar na tomada de decisão, de algum banco que não tinha sido mapeado ou o cruzamento com outro departamento;</a:t>
            </a:r>
          </a:p>
          <a:p>
            <a:pPr marL="342900" indent="-342900">
              <a:lnSpc>
                <a:spcPct val="200000"/>
              </a:lnSpc>
              <a:buFont typeface="Arial" panose="020B0604020202020204" pitchFamily="34" charset="0"/>
              <a:buChar char="•"/>
            </a:pPr>
            <a:r>
              <a:rPr lang="pt-BR" sz="2800" b="1" dirty="0">
                <a:solidFill>
                  <a:schemeClr val="tx1"/>
                </a:solidFill>
                <a:latin typeface="+mj-lt"/>
              </a:rPr>
              <a:t>Testar novos métodos de balanceamento;</a:t>
            </a:r>
          </a:p>
          <a:p>
            <a:pPr marL="342900" indent="-342900">
              <a:lnSpc>
                <a:spcPct val="200000"/>
              </a:lnSpc>
              <a:buFont typeface="Arial" panose="020B0604020202020204" pitchFamily="34" charset="0"/>
              <a:buChar char="•"/>
            </a:pPr>
            <a:r>
              <a:rPr lang="pt-BR" sz="2800" b="1" dirty="0">
                <a:solidFill>
                  <a:schemeClr val="tx1"/>
                </a:solidFill>
                <a:latin typeface="+mj-lt"/>
              </a:rPr>
              <a:t>Comparar com outros modelos (baseados em artigos !?);</a:t>
            </a:r>
          </a:p>
          <a:p>
            <a:pPr marL="342900" indent="-342900">
              <a:lnSpc>
                <a:spcPct val="200000"/>
              </a:lnSpc>
              <a:buFont typeface="Arial" panose="020B0604020202020204" pitchFamily="34" charset="0"/>
              <a:buChar char="•"/>
            </a:pPr>
            <a:r>
              <a:rPr lang="pt-BR" sz="2800" b="1" dirty="0">
                <a:solidFill>
                  <a:schemeClr val="tx1"/>
                </a:solidFill>
                <a:latin typeface="+mj-lt"/>
              </a:rPr>
              <a:t>Buscar novos parâmetros a serem testados para aprimorar os modelos anteriormente testados;</a:t>
            </a:r>
          </a:p>
          <a:p>
            <a:pPr marL="342900" indent="-342900">
              <a:lnSpc>
                <a:spcPct val="200000"/>
              </a:lnSpc>
              <a:buFont typeface="Arial" panose="020B0604020202020204" pitchFamily="34" charset="0"/>
              <a:buChar char="•"/>
            </a:pPr>
            <a:r>
              <a:rPr lang="pt-BR" sz="2800" b="1" dirty="0">
                <a:solidFill>
                  <a:schemeClr val="tx1"/>
                </a:solidFill>
                <a:latin typeface="+mj-lt"/>
              </a:rPr>
              <a:t>“</a:t>
            </a:r>
            <a:r>
              <a:rPr lang="pt-BR" sz="2800" b="1" dirty="0" err="1">
                <a:solidFill>
                  <a:schemeClr val="tx1"/>
                </a:solidFill>
                <a:latin typeface="+mj-lt"/>
              </a:rPr>
              <a:t>Produtizar</a:t>
            </a:r>
            <a:r>
              <a:rPr lang="pt-BR" sz="2800" b="1" dirty="0">
                <a:solidFill>
                  <a:schemeClr val="tx1"/>
                </a:solidFill>
                <a:latin typeface="+mj-lt"/>
              </a:rPr>
              <a:t>” esse modelo apresentado enquanto as melhorias citadas são testadas nas próximas sprints;</a:t>
            </a:r>
          </a:p>
          <a:p>
            <a:endParaRPr lang="pt-BR" sz="2400" dirty="0">
              <a:solidFill>
                <a:schemeClr val="tx1"/>
              </a:solidFill>
              <a:latin typeface="+mj-lt"/>
            </a:endParaRPr>
          </a:p>
        </p:txBody>
      </p:sp>
    </p:spTree>
    <p:extLst>
      <p:ext uri="{BB962C8B-B14F-4D97-AF65-F5344CB8AC3E}">
        <p14:creationId xmlns:p14="http://schemas.microsoft.com/office/powerpoint/2010/main" val="410434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96"/>
        <p:cNvGrpSpPr/>
        <p:nvPr/>
      </p:nvGrpSpPr>
      <p:grpSpPr>
        <a:xfrm>
          <a:off x="0" y="0"/>
          <a:ext cx="0" cy="0"/>
          <a:chOff x="0" y="0"/>
          <a:chExt cx="0" cy="0"/>
        </a:xfrm>
      </p:grpSpPr>
      <p:sp>
        <p:nvSpPr>
          <p:cNvPr id="7" name="Marcador de texto 10">
            <a:extLst>
              <a:ext uri="{FF2B5EF4-FFF2-40B4-BE49-F238E27FC236}">
                <a16:creationId xmlns:a16="http://schemas.microsoft.com/office/drawing/2014/main" id="{E03C3C33-4DA2-F0A0-D9B5-40BA2C0C6992}"/>
              </a:ext>
            </a:extLst>
          </p:cNvPr>
          <p:cNvSpPr txBox="1">
            <a:spLocks/>
          </p:cNvSpPr>
          <p:nvPr/>
        </p:nvSpPr>
        <p:spPr>
          <a:xfrm>
            <a:off x="814387" y="595838"/>
            <a:ext cx="22753638" cy="1038936"/>
          </a:xfrm>
          <a:prstGeom prst="rect">
            <a:avLst/>
          </a:prstGeom>
        </p:spPr>
        <p:txBody>
          <a:bodyPr vert="horz" lIns="0" tIns="0" rIns="0" bIns="0" rtlCol="0">
            <a:noAutofit/>
          </a:bodyPr>
          <a:lstStyle>
            <a:lvl1pPr marL="0" indent="0" algn="l" defTabSz="662400" rtl="0" eaLnBrk="1" fontAlgn="base" hangingPunct="1">
              <a:lnSpc>
                <a:spcPct val="120000"/>
              </a:lnSpc>
              <a:spcBef>
                <a:spcPts val="1200"/>
              </a:spcBef>
              <a:spcAft>
                <a:spcPct val="0"/>
              </a:spcAft>
              <a:buClr>
                <a:schemeClr val="accent4"/>
              </a:buClr>
              <a:buFontTx/>
              <a:buNone/>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vl2pPr marL="271463" indent="-247650"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SmBold" panose="020B0504000000000000" pitchFamily="34" charset="0"/>
                <a:cs typeface="IberPangea Text SmBold" panose="020B0504000000000000" pitchFamily="34" charset="0"/>
              </a:defRPr>
            </a:lvl2pPr>
            <a:lvl3pPr marL="536575" indent="-219075"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3pPr>
            <a:lvl4pPr marL="800100" indent="-219075"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4pPr>
            <a:lvl5pPr marL="1073150" indent="-227013"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5pPr>
            <a:lvl6pPr marL="309563" indent="-285750" algn="l" defTabSz="3657418" rtl="0" eaLnBrk="1" latinLnBrk="0" hangingPunct="1">
              <a:lnSpc>
                <a:spcPct val="100000"/>
              </a:lnSpc>
              <a:spcBef>
                <a:spcPts val="2000"/>
              </a:spcBef>
              <a:buClr>
                <a:schemeClr val="tx2"/>
              </a:buClr>
              <a:buSzPct val="100000"/>
              <a:buFont typeface="Arial" panose="020B0604020202020204" pitchFamily="34" charset="0"/>
              <a:buChar char="•"/>
              <a:tabLst/>
              <a:defRPr sz="2000" b="0" i="0" kern="1200">
                <a:solidFill>
                  <a:schemeClr val="accent4"/>
                </a:solidFill>
                <a:latin typeface="IberPangea Text" panose="020B0504000000000000" pitchFamily="34" charset="0"/>
                <a:ea typeface="IberPangea Text" panose="020B0504000000000000" pitchFamily="34" charset="0"/>
                <a:cs typeface="IberPangea Text" panose="020B0504000000000000" pitchFamily="34" charset="0"/>
              </a:defRPr>
            </a:lvl6pPr>
            <a:lvl7pPr marL="11886606"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5314"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022"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r>
              <a:rPr lang="en-US" sz="5400" b="1" dirty="0" err="1">
                <a:solidFill>
                  <a:srgbClr val="00A443"/>
                </a:solidFill>
                <a:latin typeface="+mn-lt"/>
              </a:rPr>
              <a:t>Metodologia</a:t>
            </a:r>
            <a:endParaRPr lang="en-US" sz="5400" b="1" dirty="0">
              <a:solidFill>
                <a:srgbClr val="00A443"/>
              </a:solidFill>
              <a:latin typeface="+mn-lt"/>
            </a:endParaRPr>
          </a:p>
        </p:txBody>
      </p:sp>
      <p:cxnSp>
        <p:nvCxnSpPr>
          <p:cNvPr id="8" name="Conector recto 13">
            <a:extLst>
              <a:ext uri="{FF2B5EF4-FFF2-40B4-BE49-F238E27FC236}">
                <a16:creationId xmlns:a16="http://schemas.microsoft.com/office/drawing/2014/main" id="{CCA228FB-5674-C579-1A0E-1303BA02BE78}"/>
              </a:ext>
            </a:extLst>
          </p:cNvPr>
          <p:cNvCxnSpPr>
            <a:cxnSpLocks/>
          </p:cNvCxnSpPr>
          <p:nvPr/>
        </p:nvCxnSpPr>
        <p:spPr>
          <a:xfrm>
            <a:off x="791642" y="1634774"/>
            <a:ext cx="227763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Gráfico 4" descr="Análise do cliente estrutura de tópicos">
            <a:extLst>
              <a:ext uri="{FF2B5EF4-FFF2-40B4-BE49-F238E27FC236}">
                <a16:creationId xmlns:a16="http://schemas.microsoft.com/office/drawing/2014/main" id="{CC066BB0-025E-7C43-886B-2ABD07CD59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83750" y="2001455"/>
            <a:ext cx="2880000" cy="2880000"/>
          </a:xfrm>
          <a:prstGeom prst="rect">
            <a:avLst/>
          </a:prstGeom>
        </p:spPr>
      </p:pic>
      <p:pic>
        <p:nvPicPr>
          <p:cNvPr id="20" name="Gráfico 19" descr="Debate de grupo estrutura de tópicos">
            <a:extLst>
              <a:ext uri="{FF2B5EF4-FFF2-40B4-BE49-F238E27FC236}">
                <a16:creationId xmlns:a16="http://schemas.microsoft.com/office/drawing/2014/main" id="{8B3106D3-303D-2ECE-3F81-78342F835DA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54342" y="2089909"/>
            <a:ext cx="2880000" cy="2880000"/>
          </a:xfrm>
          <a:prstGeom prst="rect">
            <a:avLst/>
          </a:prstGeom>
        </p:spPr>
      </p:pic>
      <p:pic>
        <p:nvPicPr>
          <p:cNvPr id="30" name="Gráfico 29" descr="Pessoa com ideia estrutura de tópicos">
            <a:extLst>
              <a:ext uri="{FF2B5EF4-FFF2-40B4-BE49-F238E27FC236}">
                <a16:creationId xmlns:a16="http://schemas.microsoft.com/office/drawing/2014/main" id="{87ADD920-813B-673D-571A-353F2529359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68384" y="9176062"/>
            <a:ext cx="2880000" cy="2880000"/>
          </a:xfrm>
          <a:prstGeom prst="rect">
            <a:avLst/>
          </a:prstGeom>
        </p:spPr>
      </p:pic>
      <p:pic>
        <p:nvPicPr>
          <p:cNvPr id="31" name="Gráfico 30" descr="Tendência ascendente estrutura de tópicos">
            <a:extLst>
              <a:ext uri="{FF2B5EF4-FFF2-40B4-BE49-F238E27FC236}">
                <a16:creationId xmlns:a16="http://schemas.microsoft.com/office/drawing/2014/main" id="{0DDF3472-84F1-9D9D-31C4-EDE3C525665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134192" y="9326833"/>
            <a:ext cx="2880000" cy="2880000"/>
          </a:xfrm>
          <a:prstGeom prst="rect">
            <a:avLst/>
          </a:prstGeom>
        </p:spPr>
      </p:pic>
      <p:pic>
        <p:nvPicPr>
          <p:cNvPr id="32" name="Gráfico 31" descr="Banco de dados com preenchimento sólido">
            <a:extLst>
              <a:ext uri="{FF2B5EF4-FFF2-40B4-BE49-F238E27FC236}">
                <a16:creationId xmlns:a16="http://schemas.microsoft.com/office/drawing/2014/main" id="{06F5945F-AF44-9588-65F0-964952482AA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317025" y="5938417"/>
            <a:ext cx="2520000" cy="2520000"/>
          </a:xfrm>
          <a:prstGeom prst="rect">
            <a:avLst/>
          </a:prstGeom>
        </p:spPr>
      </p:pic>
      <p:pic>
        <p:nvPicPr>
          <p:cNvPr id="33" name="Gráfico 32" descr="Gráfico de barra de curva exponencial de pandemia estrutura de tópicos">
            <a:extLst>
              <a:ext uri="{FF2B5EF4-FFF2-40B4-BE49-F238E27FC236}">
                <a16:creationId xmlns:a16="http://schemas.microsoft.com/office/drawing/2014/main" id="{B5ECA5A9-E53C-A138-A495-D89FC3325A9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420668" y="5115621"/>
            <a:ext cx="2880000" cy="2880000"/>
          </a:xfrm>
          <a:prstGeom prst="rect">
            <a:avLst/>
          </a:prstGeom>
        </p:spPr>
      </p:pic>
      <p:pic>
        <p:nvPicPr>
          <p:cNvPr id="34" name="Gráfico 33" descr="Gráfico de dispersão estrutura de tópicos">
            <a:extLst>
              <a:ext uri="{FF2B5EF4-FFF2-40B4-BE49-F238E27FC236}">
                <a16:creationId xmlns:a16="http://schemas.microsoft.com/office/drawing/2014/main" id="{E437AA78-B6DF-E3CE-50AF-41215C5C238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4407362" y="9227588"/>
            <a:ext cx="2880000" cy="2880000"/>
          </a:xfrm>
          <a:prstGeom prst="rect">
            <a:avLst/>
          </a:prstGeom>
        </p:spPr>
      </p:pic>
      <p:sp>
        <p:nvSpPr>
          <p:cNvPr id="35" name="Retângulo 34">
            <a:extLst>
              <a:ext uri="{FF2B5EF4-FFF2-40B4-BE49-F238E27FC236}">
                <a16:creationId xmlns:a16="http://schemas.microsoft.com/office/drawing/2014/main" id="{FCC86FFB-06CC-B45B-F1EE-1EB86BFBF5B7}"/>
              </a:ext>
            </a:extLst>
          </p:cNvPr>
          <p:cNvSpPr/>
          <p:nvPr/>
        </p:nvSpPr>
        <p:spPr>
          <a:xfrm>
            <a:off x="6323270" y="4889101"/>
            <a:ext cx="2880000" cy="6077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100" b="1" dirty="0">
                <a:solidFill>
                  <a:schemeClr val="tx1">
                    <a:lumMod val="65000"/>
                    <a:lumOff val="35000"/>
                  </a:schemeClr>
                </a:solidFill>
                <a:latin typeface="+mj-lt"/>
              </a:rPr>
              <a:t>Business </a:t>
            </a:r>
            <a:r>
              <a:rPr lang="pt-BR" sz="2100" b="1" dirty="0" err="1">
                <a:solidFill>
                  <a:schemeClr val="tx1">
                    <a:lumMod val="65000"/>
                    <a:lumOff val="35000"/>
                  </a:schemeClr>
                </a:solidFill>
                <a:latin typeface="+mj-lt"/>
              </a:rPr>
              <a:t>Understanding</a:t>
            </a:r>
            <a:endParaRPr lang="pt-BR" sz="2100" b="1" dirty="0">
              <a:solidFill>
                <a:schemeClr val="tx1">
                  <a:lumMod val="65000"/>
                  <a:lumOff val="35000"/>
                </a:schemeClr>
              </a:solidFill>
              <a:latin typeface="+mj-lt"/>
            </a:endParaRPr>
          </a:p>
        </p:txBody>
      </p:sp>
      <p:sp>
        <p:nvSpPr>
          <p:cNvPr id="36" name="Retângulo 35">
            <a:extLst>
              <a:ext uri="{FF2B5EF4-FFF2-40B4-BE49-F238E27FC236}">
                <a16:creationId xmlns:a16="http://schemas.microsoft.com/office/drawing/2014/main" id="{36E5562F-832A-8D6F-2439-9787FE5F114B}"/>
              </a:ext>
            </a:extLst>
          </p:cNvPr>
          <p:cNvSpPr/>
          <p:nvPr/>
        </p:nvSpPr>
        <p:spPr>
          <a:xfrm>
            <a:off x="13464740" y="4743895"/>
            <a:ext cx="3240000" cy="7529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100" b="1" dirty="0">
                <a:solidFill>
                  <a:schemeClr val="tx1">
                    <a:lumMod val="65000"/>
                    <a:lumOff val="35000"/>
                  </a:schemeClr>
                </a:solidFill>
                <a:latin typeface="+mj-lt"/>
              </a:rPr>
              <a:t>Data </a:t>
            </a:r>
            <a:r>
              <a:rPr lang="pt-BR" sz="2100" b="1" dirty="0" err="1">
                <a:solidFill>
                  <a:schemeClr val="tx1">
                    <a:lumMod val="65000"/>
                    <a:lumOff val="35000"/>
                  </a:schemeClr>
                </a:solidFill>
                <a:latin typeface="+mj-lt"/>
              </a:rPr>
              <a:t>Understanding</a:t>
            </a:r>
            <a:endParaRPr lang="pt-BR" sz="2100" b="1" dirty="0">
              <a:solidFill>
                <a:schemeClr val="tx1">
                  <a:lumMod val="65000"/>
                  <a:lumOff val="35000"/>
                </a:schemeClr>
              </a:solidFill>
              <a:latin typeface="+mj-lt"/>
            </a:endParaRPr>
          </a:p>
        </p:txBody>
      </p:sp>
      <p:sp>
        <p:nvSpPr>
          <p:cNvPr id="37" name="Retângulo 36">
            <a:extLst>
              <a:ext uri="{FF2B5EF4-FFF2-40B4-BE49-F238E27FC236}">
                <a16:creationId xmlns:a16="http://schemas.microsoft.com/office/drawing/2014/main" id="{E8453802-40F3-3BE1-F55B-AF8308DAE3C0}"/>
              </a:ext>
            </a:extLst>
          </p:cNvPr>
          <p:cNvSpPr/>
          <p:nvPr/>
        </p:nvSpPr>
        <p:spPr>
          <a:xfrm>
            <a:off x="16341184" y="7579899"/>
            <a:ext cx="3240000" cy="487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100" b="1" dirty="0">
                <a:solidFill>
                  <a:schemeClr val="tx1">
                    <a:lumMod val="65000"/>
                    <a:lumOff val="35000"/>
                  </a:schemeClr>
                </a:solidFill>
                <a:latin typeface="+mj-lt"/>
              </a:rPr>
              <a:t>Data </a:t>
            </a:r>
            <a:r>
              <a:rPr lang="pt-BR" sz="2100" b="1" dirty="0" err="1">
                <a:solidFill>
                  <a:schemeClr val="tx1">
                    <a:lumMod val="65000"/>
                    <a:lumOff val="35000"/>
                  </a:schemeClr>
                </a:solidFill>
                <a:latin typeface="+mj-lt"/>
              </a:rPr>
              <a:t>Preparation</a:t>
            </a:r>
            <a:endParaRPr lang="pt-BR" sz="2100" b="1" dirty="0">
              <a:solidFill>
                <a:schemeClr val="tx1">
                  <a:lumMod val="65000"/>
                  <a:lumOff val="35000"/>
                </a:schemeClr>
              </a:solidFill>
              <a:latin typeface="+mj-lt"/>
            </a:endParaRPr>
          </a:p>
        </p:txBody>
      </p:sp>
      <p:sp>
        <p:nvSpPr>
          <p:cNvPr id="38" name="Retângulo 37">
            <a:extLst>
              <a:ext uri="{FF2B5EF4-FFF2-40B4-BE49-F238E27FC236}">
                <a16:creationId xmlns:a16="http://schemas.microsoft.com/office/drawing/2014/main" id="{8BE3EFA3-D3F3-FB32-049D-C379625A115F}"/>
              </a:ext>
            </a:extLst>
          </p:cNvPr>
          <p:cNvSpPr/>
          <p:nvPr/>
        </p:nvSpPr>
        <p:spPr>
          <a:xfrm>
            <a:off x="14491512" y="12269531"/>
            <a:ext cx="1994913" cy="3094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100" b="1" dirty="0" err="1">
                <a:solidFill>
                  <a:schemeClr val="tx1">
                    <a:lumMod val="65000"/>
                    <a:lumOff val="35000"/>
                  </a:schemeClr>
                </a:solidFill>
                <a:latin typeface="+mj-lt"/>
              </a:rPr>
              <a:t>Modeling</a:t>
            </a:r>
            <a:endParaRPr lang="pt-BR" sz="2100" b="1" dirty="0">
              <a:solidFill>
                <a:schemeClr val="tx1">
                  <a:lumMod val="65000"/>
                  <a:lumOff val="35000"/>
                </a:schemeClr>
              </a:solidFill>
              <a:latin typeface="+mj-lt"/>
            </a:endParaRPr>
          </a:p>
        </p:txBody>
      </p:sp>
      <p:sp>
        <p:nvSpPr>
          <p:cNvPr id="39" name="Retângulo 38">
            <a:extLst>
              <a:ext uri="{FF2B5EF4-FFF2-40B4-BE49-F238E27FC236}">
                <a16:creationId xmlns:a16="http://schemas.microsoft.com/office/drawing/2014/main" id="{047AFA92-E75A-ACE9-F322-AF864F6FD42F}"/>
              </a:ext>
            </a:extLst>
          </p:cNvPr>
          <p:cNvSpPr/>
          <p:nvPr/>
        </p:nvSpPr>
        <p:spPr>
          <a:xfrm>
            <a:off x="6280373" y="12266511"/>
            <a:ext cx="1994913" cy="3094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100" b="1" dirty="0" err="1">
                <a:solidFill>
                  <a:schemeClr val="tx1">
                    <a:lumMod val="65000"/>
                    <a:lumOff val="35000"/>
                  </a:schemeClr>
                </a:solidFill>
                <a:latin typeface="+mj-lt"/>
              </a:rPr>
              <a:t>Evaluation</a:t>
            </a:r>
            <a:endParaRPr lang="pt-BR" sz="2100" b="1" dirty="0">
              <a:solidFill>
                <a:schemeClr val="tx1">
                  <a:lumMod val="65000"/>
                  <a:lumOff val="35000"/>
                </a:schemeClr>
              </a:solidFill>
              <a:latin typeface="+mj-lt"/>
            </a:endParaRPr>
          </a:p>
        </p:txBody>
      </p:sp>
      <p:sp>
        <p:nvSpPr>
          <p:cNvPr id="40" name="Retângulo 39">
            <a:extLst>
              <a:ext uri="{FF2B5EF4-FFF2-40B4-BE49-F238E27FC236}">
                <a16:creationId xmlns:a16="http://schemas.microsoft.com/office/drawing/2014/main" id="{EA4735C0-CAEA-6F10-519E-C79DB33EBE5B}"/>
              </a:ext>
            </a:extLst>
          </p:cNvPr>
          <p:cNvSpPr/>
          <p:nvPr/>
        </p:nvSpPr>
        <p:spPr>
          <a:xfrm>
            <a:off x="3367577" y="7884878"/>
            <a:ext cx="1994913" cy="3094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100" b="1" dirty="0">
                <a:solidFill>
                  <a:schemeClr val="tx1">
                    <a:lumMod val="65000"/>
                    <a:lumOff val="35000"/>
                  </a:schemeClr>
                </a:solidFill>
                <a:latin typeface="+mj-lt"/>
              </a:rPr>
              <a:t>Deployment</a:t>
            </a:r>
          </a:p>
        </p:txBody>
      </p:sp>
      <p:grpSp>
        <p:nvGrpSpPr>
          <p:cNvPr id="41" name="Agrupar 40">
            <a:extLst>
              <a:ext uri="{FF2B5EF4-FFF2-40B4-BE49-F238E27FC236}">
                <a16:creationId xmlns:a16="http://schemas.microsoft.com/office/drawing/2014/main" id="{B59D9ED6-3869-1346-9E44-194782311827}"/>
              </a:ext>
            </a:extLst>
          </p:cNvPr>
          <p:cNvGrpSpPr/>
          <p:nvPr/>
        </p:nvGrpSpPr>
        <p:grpSpPr>
          <a:xfrm>
            <a:off x="16701184" y="4622144"/>
            <a:ext cx="2880000" cy="2880000"/>
            <a:chOff x="8142776" y="2640806"/>
            <a:chExt cx="914400" cy="914400"/>
          </a:xfrm>
        </p:grpSpPr>
        <p:pic>
          <p:nvPicPr>
            <p:cNvPr id="42" name="Gráfico 41" descr="Pesquisa estrutura de tópicos">
              <a:extLst>
                <a:ext uri="{FF2B5EF4-FFF2-40B4-BE49-F238E27FC236}">
                  <a16:creationId xmlns:a16="http://schemas.microsoft.com/office/drawing/2014/main" id="{2B244A29-AE76-4CC3-EA96-9F596D749E92}"/>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579500" y="2800509"/>
              <a:ext cx="180000" cy="180000"/>
            </a:xfrm>
            <a:prstGeom prst="rect">
              <a:avLst/>
            </a:prstGeom>
          </p:spPr>
        </p:pic>
        <p:pic>
          <p:nvPicPr>
            <p:cNvPr id="43" name="Gráfico 42" descr="Pensamento estrutura de tópicos">
              <a:extLst>
                <a:ext uri="{FF2B5EF4-FFF2-40B4-BE49-F238E27FC236}">
                  <a16:creationId xmlns:a16="http://schemas.microsoft.com/office/drawing/2014/main" id="{F696D772-A62D-1F9A-BDC5-2D7FD3FE9BF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142776" y="2640806"/>
              <a:ext cx="914400" cy="914400"/>
            </a:xfrm>
            <a:prstGeom prst="rect">
              <a:avLst/>
            </a:prstGeom>
          </p:spPr>
        </p:pic>
      </p:grpSp>
      <p:cxnSp>
        <p:nvCxnSpPr>
          <p:cNvPr id="44" name="Conector de Seta Reta 43">
            <a:extLst>
              <a:ext uri="{FF2B5EF4-FFF2-40B4-BE49-F238E27FC236}">
                <a16:creationId xmlns:a16="http://schemas.microsoft.com/office/drawing/2014/main" id="{8CCE0919-BF9C-4A57-CB72-050F45321AE3}"/>
              </a:ext>
            </a:extLst>
          </p:cNvPr>
          <p:cNvCxnSpPr/>
          <p:nvPr/>
        </p:nvCxnSpPr>
        <p:spPr>
          <a:xfrm>
            <a:off x="9395082" y="3644923"/>
            <a:ext cx="32400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5" name="Conector de Seta Reta 44">
            <a:extLst>
              <a:ext uri="{FF2B5EF4-FFF2-40B4-BE49-F238E27FC236}">
                <a16:creationId xmlns:a16="http://schemas.microsoft.com/office/drawing/2014/main" id="{818C964A-E28C-3D0E-329F-E96061E5223F}"/>
              </a:ext>
            </a:extLst>
          </p:cNvPr>
          <p:cNvCxnSpPr>
            <a:cxnSpLocks/>
          </p:cNvCxnSpPr>
          <p:nvPr/>
        </p:nvCxnSpPr>
        <p:spPr>
          <a:xfrm flipH="1">
            <a:off x="9395082" y="3919695"/>
            <a:ext cx="32400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Conector de Seta Reta 45">
            <a:extLst>
              <a:ext uri="{FF2B5EF4-FFF2-40B4-BE49-F238E27FC236}">
                <a16:creationId xmlns:a16="http://schemas.microsoft.com/office/drawing/2014/main" id="{416BFCB6-2881-538C-2103-AFE50F5AD0CC}"/>
              </a:ext>
            </a:extLst>
          </p:cNvPr>
          <p:cNvCxnSpPr>
            <a:cxnSpLocks/>
          </p:cNvCxnSpPr>
          <p:nvPr/>
        </p:nvCxnSpPr>
        <p:spPr>
          <a:xfrm>
            <a:off x="14844194" y="5681922"/>
            <a:ext cx="1559414" cy="10298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ector de Seta Reta 47">
            <a:extLst>
              <a:ext uri="{FF2B5EF4-FFF2-40B4-BE49-F238E27FC236}">
                <a16:creationId xmlns:a16="http://schemas.microsoft.com/office/drawing/2014/main" id="{759BBF8D-AE06-2EF2-280A-5C5F42F5BB60}"/>
              </a:ext>
            </a:extLst>
          </p:cNvPr>
          <p:cNvCxnSpPr>
            <a:cxnSpLocks/>
          </p:cNvCxnSpPr>
          <p:nvPr/>
        </p:nvCxnSpPr>
        <p:spPr>
          <a:xfrm flipH="1">
            <a:off x="8772539" y="11026683"/>
            <a:ext cx="32400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9" name="Conector de Seta Reta 48">
            <a:extLst>
              <a:ext uri="{FF2B5EF4-FFF2-40B4-BE49-F238E27FC236}">
                <a16:creationId xmlns:a16="http://schemas.microsoft.com/office/drawing/2014/main" id="{629DD269-99AD-ADEE-227C-54ED2FE934D3}"/>
              </a:ext>
            </a:extLst>
          </p:cNvPr>
          <p:cNvCxnSpPr>
            <a:cxnSpLocks/>
          </p:cNvCxnSpPr>
          <p:nvPr/>
        </p:nvCxnSpPr>
        <p:spPr>
          <a:xfrm flipH="1" flipV="1">
            <a:off x="5447130" y="7668858"/>
            <a:ext cx="1661254" cy="12967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1" name="Conector de Seta Reta 50">
            <a:extLst>
              <a:ext uri="{FF2B5EF4-FFF2-40B4-BE49-F238E27FC236}">
                <a16:creationId xmlns:a16="http://schemas.microsoft.com/office/drawing/2014/main" id="{A359A1B3-C54F-1B74-72F0-4EFCFABA959C}"/>
              </a:ext>
            </a:extLst>
          </p:cNvPr>
          <p:cNvCxnSpPr>
            <a:cxnSpLocks/>
          </p:cNvCxnSpPr>
          <p:nvPr/>
        </p:nvCxnSpPr>
        <p:spPr>
          <a:xfrm flipV="1">
            <a:off x="7438843" y="6062144"/>
            <a:ext cx="0" cy="25865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2" name="Fluxograma: Conector 51">
            <a:extLst>
              <a:ext uri="{FF2B5EF4-FFF2-40B4-BE49-F238E27FC236}">
                <a16:creationId xmlns:a16="http://schemas.microsoft.com/office/drawing/2014/main" id="{C6A17D21-A7D6-4FF3-6938-F41CE095C09E}"/>
              </a:ext>
            </a:extLst>
          </p:cNvPr>
          <p:cNvSpPr/>
          <p:nvPr/>
        </p:nvSpPr>
        <p:spPr>
          <a:xfrm>
            <a:off x="5839887" y="5024109"/>
            <a:ext cx="432000" cy="432000"/>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b="1" dirty="0">
                <a:solidFill>
                  <a:schemeClr val="bg1"/>
                </a:solidFill>
              </a:rPr>
              <a:t>1</a:t>
            </a:r>
          </a:p>
        </p:txBody>
      </p:sp>
      <p:sp>
        <p:nvSpPr>
          <p:cNvPr id="53" name="Fluxograma: Conector 52">
            <a:extLst>
              <a:ext uri="{FF2B5EF4-FFF2-40B4-BE49-F238E27FC236}">
                <a16:creationId xmlns:a16="http://schemas.microsoft.com/office/drawing/2014/main" id="{184FBECC-482A-FC3E-A830-7927B5397E24}"/>
              </a:ext>
            </a:extLst>
          </p:cNvPr>
          <p:cNvSpPr/>
          <p:nvPr/>
        </p:nvSpPr>
        <p:spPr>
          <a:xfrm>
            <a:off x="13026493" y="4903936"/>
            <a:ext cx="432000" cy="432000"/>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b="1" dirty="0">
                <a:solidFill>
                  <a:schemeClr val="bg1"/>
                </a:solidFill>
              </a:rPr>
              <a:t>2</a:t>
            </a:r>
          </a:p>
        </p:txBody>
      </p:sp>
      <p:sp>
        <p:nvSpPr>
          <p:cNvPr id="54" name="Fluxograma: Conector 53">
            <a:extLst>
              <a:ext uri="{FF2B5EF4-FFF2-40B4-BE49-F238E27FC236}">
                <a16:creationId xmlns:a16="http://schemas.microsoft.com/office/drawing/2014/main" id="{7FB16F22-B0FD-9305-9A38-1D18799BB835}"/>
              </a:ext>
            </a:extLst>
          </p:cNvPr>
          <p:cNvSpPr/>
          <p:nvPr/>
        </p:nvSpPr>
        <p:spPr>
          <a:xfrm>
            <a:off x="15847362" y="7607627"/>
            <a:ext cx="432000" cy="432000"/>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b="1" dirty="0">
                <a:solidFill>
                  <a:schemeClr val="bg1"/>
                </a:solidFill>
              </a:rPr>
              <a:t>3</a:t>
            </a:r>
          </a:p>
        </p:txBody>
      </p:sp>
      <p:sp>
        <p:nvSpPr>
          <p:cNvPr id="57" name="Fluxograma: Conector 56">
            <a:extLst>
              <a:ext uri="{FF2B5EF4-FFF2-40B4-BE49-F238E27FC236}">
                <a16:creationId xmlns:a16="http://schemas.microsoft.com/office/drawing/2014/main" id="{B0C8D038-E068-4A44-7166-02371116498C}"/>
              </a:ext>
            </a:extLst>
          </p:cNvPr>
          <p:cNvSpPr/>
          <p:nvPr/>
        </p:nvSpPr>
        <p:spPr>
          <a:xfrm>
            <a:off x="14059512" y="12214364"/>
            <a:ext cx="432000" cy="432000"/>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b="1" dirty="0">
                <a:solidFill>
                  <a:schemeClr val="bg1"/>
                </a:solidFill>
              </a:rPr>
              <a:t>4</a:t>
            </a:r>
          </a:p>
        </p:txBody>
      </p:sp>
      <p:sp>
        <p:nvSpPr>
          <p:cNvPr id="60" name="Fluxograma: Conector 59">
            <a:extLst>
              <a:ext uri="{FF2B5EF4-FFF2-40B4-BE49-F238E27FC236}">
                <a16:creationId xmlns:a16="http://schemas.microsoft.com/office/drawing/2014/main" id="{65C9E225-F457-E34E-7E61-6FCE88846EDD}"/>
              </a:ext>
            </a:extLst>
          </p:cNvPr>
          <p:cNvSpPr/>
          <p:nvPr/>
        </p:nvSpPr>
        <p:spPr>
          <a:xfrm>
            <a:off x="5825647" y="12239258"/>
            <a:ext cx="432000" cy="432000"/>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b="1" dirty="0">
                <a:solidFill>
                  <a:schemeClr val="bg1"/>
                </a:solidFill>
              </a:rPr>
              <a:t>5</a:t>
            </a:r>
          </a:p>
        </p:txBody>
      </p:sp>
      <p:sp>
        <p:nvSpPr>
          <p:cNvPr id="61" name="Fluxograma: Conector 60">
            <a:extLst>
              <a:ext uri="{FF2B5EF4-FFF2-40B4-BE49-F238E27FC236}">
                <a16:creationId xmlns:a16="http://schemas.microsoft.com/office/drawing/2014/main" id="{97A23D03-B739-0BB4-B69D-6974A7E986AA}"/>
              </a:ext>
            </a:extLst>
          </p:cNvPr>
          <p:cNvSpPr/>
          <p:nvPr/>
        </p:nvSpPr>
        <p:spPr>
          <a:xfrm>
            <a:off x="2921332" y="7842677"/>
            <a:ext cx="432000" cy="432000"/>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b="1" dirty="0">
                <a:solidFill>
                  <a:schemeClr val="bg1"/>
                </a:solidFill>
              </a:rPr>
              <a:t>6</a:t>
            </a:r>
          </a:p>
        </p:txBody>
      </p:sp>
      <p:cxnSp>
        <p:nvCxnSpPr>
          <p:cNvPr id="63" name="Conector de Seta Reta 62">
            <a:extLst>
              <a:ext uri="{FF2B5EF4-FFF2-40B4-BE49-F238E27FC236}">
                <a16:creationId xmlns:a16="http://schemas.microsoft.com/office/drawing/2014/main" id="{D41C97AE-E9D7-2E7A-87DD-C949D5631966}"/>
              </a:ext>
            </a:extLst>
          </p:cNvPr>
          <p:cNvCxnSpPr>
            <a:cxnSpLocks/>
          </p:cNvCxnSpPr>
          <p:nvPr/>
        </p:nvCxnSpPr>
        <p:spPr>
          <a:xfrm flipH="1">
            <a:off x="15014192" y="8285938"/>
            <a:ext cx="1396895" cy="10408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0" name="Conector de Seta Reta 69">
            <a:extLst>
              <a:ext uri="{FF2B5EF4-FFF2-40B4-BE49-F238E27FC236}">
                <a16:creationId xmlns:a16="http://schemas.microsoft.com/office/drawing/2014/main" id="{F42FA223-00C4-9426-A1F8-83B5E2B38C3D}"/>
              </a:ext>
            </a:extLst>
          </p:cNvPr>
          <p:cNvCxnSpPr>
            <a:cxnSpLocks/>
          </p:cNvCxnSpPr>
          <p:nvPr/>
        </p:nvCxnSpPr>
        <p:spPr>
          <a:xfrm flipV="1">
            <a:off x="13715206" y="6314349"/>
            <a:ext cx="0" cy="25865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009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1000"/>
                                        <p:tgtEl>
                                          <p:spTgt spid="35"/>
                                        </p:tgtEl>
                                      </p:cBhvr>
                                    </p:animEffect>
                                    <p:anim calcmode="lin" valueType="num">
                                      <p:cBhvr>
                                        <p:cTn id="13" dur="1000" fill="hold"/>
                                        <p:tgtEl>
                                          <p:spTgt spid="35"/>
                                        </p:tgtEl>
                                        <p:attrNameLst>
                                          <p:attrName>ppt_x</p:attrName>
                                        </p:attrNameLst>
                                      </p:cBhvr>
                                      <p:tavLst>
                                        <p:tav tm="0">
                                          <p:val>
                                            <p:strVal val="#ppt_x"/>
                                          </p:val>
                                        </p:tav>
                                        <p:tav tm="100000">
                                          <p:val>
                                            <p:strVal val="#ppt_x"/>
                                          </p:val>
                                        </p:tav>
                                      </p:tavLst>
                                    </p:anim>
                                    <p:anim calcmode="lin" valueType="num">
                                      <p:cBhvr>
                                        <p:cTn id="14" dur="1000" fill="hold"/>
                                        <p:tgtEl>
                                          <p:spTgt spid="3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1000"/>
                                        <p:tgtEl>
                                          <p:spTgt spid="52"/>
                                        </p:tgtEl>
                                      </p:cBhvr>
                                    </p:animEffect>
                                    <p:anim calcmode="lin" valueType="num">
                                      <p:cBhvr>
                                        <p:cTn id="18" dur="1000" fill="hold"/>
                                        <p:tgtEl>
                                          <p:spTgt spid="52"/>
                                        </p:tgtEl>
                                        <p:attrNameLst>
                                          <p:attrName>ppt_x</p:attrName>
                                        </p:attrNameLst>
                                      </p:cBhvr>
                                      <p:tavLst>
                                        <p:tav tm="0">
                                          <p:val>
                                            <p:strVal val="#ppt_x"/>
                                          </p:val>
                                        </p:tav>
                                        <p:tav tm="100000">
                                          <p:val>
                                            <p:strVal val="#ppt_x"/>
                                          </p:val>
                                        </p:tav>
                                      </p:tavLst>
                                    </p:anim>
                                    <p:anim calcmode="lin" valueType="num">
                                      <p:cBhvr>
                                        <p:cTn id="19" dur="1000" fill="hold"/>
                                        <p:tgtEl>
                                          <p:spTgt spid="5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1000"/>
                                        <p:tgtEl>
                                          <p:spTgt spid="20"/>
                                        </p:tgtEl>
                                      </p:cBhvr>
                                    </p:animEffect>
                                    <p:anim calcmode="lin" valueType="num">
                                      <p:cBhvr>
                                        <p:cTn id="30" dur="1000" fill="hold"/>
                                        <p:tgtEl>
                                          <p:spTgt spid="20"/>
                                        </p:tgtEl>
                                        <p:attrNameLst>
                                          <p:attrName>ppt_x</p:attrName>
                                        </p:attrNameLst>
                                      </p:cBhvr>
                                      <p:tavLst>
                                        <p:tav tm="0">
                                          <p:val>
                                            <p:strVal val="#ppt_x"/>
                                          </p:val>
                                        </p:tav>
                                        <p:tav tm="100000">
                                          <p:val>
                                            <p:strVal val="#ppt_x"/>
                                          </p:val>
                                        </p:tav>
                                      </p:tavLst>
                                    </p:anim>
                                    <p:anim calcmode="lin" valueType="num">
                                      <p:cBhvr>
                                        <p:cTn id="31" dur="1000" fill="hold"/>
                                        <p:tgtEl>
                                          <p:spTgt spid="2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1000"/>
                                        <p:tgtEl>
                                          <p:spTgt spid="36"/>
                                        </p:tgtEl>
                                      </p:cBhvr>
                                    </p:animEffect>
                                    <p:anim calcmode="lin" valueType="num">
                                      <p:cBhvr>
                                        <p:cTn id="35" dur="1000" fill="hold"/>
                                        <p:tgtEl>
                                          <p:spTgt spid="36"/>
                                        </p:tgtEl>
                                        <p:attrNameLst>
                                          <p:attrName>ppt_x</p:attrName>
                                        </p:attrNameLst>
                                      </p:cBhvr>
                                      <p:tavLst>
                                        <p:tav tm="0">
                                          <p:val>
                                            <p:strVal val="#ppt_x"/>
                                          </p:val>
                                        </p:tav>
                                        <p:tav tm="100000">
                                          <p:val>
                                            <p:strVal val="#ppt_x"/>
                                          </p:val>
                                        </p:tav>
                                      </p:tavLst>
                                    </p:anim>
                                    <p:anim calcmode="lin" valueType="num">
                                      <p:cBhvr>
                                        <p:cTn id="36" dur="1000" fill="hold"/>
                                        <p:tgtEl>
                                          <p:spTgt spid="36"/>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1000"/>
                                        <p:tgtEl>
                                          <p:spTgt spid="53"/>
                                        </p:tgtEl>
                                      </p:cBhvr>
                                    </p:animEffect>
                                    <p:anim calcmode="lin" valueType="num">
                                      <p:cBhvr>
                                        <p:cTn id="40" dur="1000" fill="hold"/>
                                        <p:tgtEl>
                                          <p:spTgt spid="53"/>
                                        </p:tgtEl>
                                        <p:attrNameLst>
                                          <p:attrName>ppt_x</p:attrName>
                                        </p:attrNameLst>
                                      </p:cBhvr>
                                      <p:tavLst>
                                        <p:tav tm="0">
                                          <p:val>
                                            <p:strVal val="#ppt_x"/>
                                          </p:val>
                                        </p:tav>
                                        <p:tav tm="100000">
                                          <p:val>
                                            <p:strVal val="#ppt_x"/>
                                          </p:val>
                                        </p:tav>
                                      </p:tavLst>
                                    </p:anim>
                                    <p:anim calcmode="lin" valueType="num">
                                      <p:cBhvr>
                                        <p:cTn id="41" dur="1000" fill="hold"/>
                                        <p:tgtEl>
                                          <p:spTgt spid="53"/>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fade">
                                      <p:cBhvr>
                                        <p:cTn id="44" dur="1000"/>
                                        <p:tgtEl>
                                          <p:spTgt spid="45"/>
                                        </p:tgtEl>
                                      </p:cBhvr>
                                    </p:animEffect>
                                    <p:anim calcmode="lin" valueType="num">
                                      <p:cBhvr>
                                        <p:cTn id="45" dur="1000" fill="hold"/>
                                        <p:tgtEl>
                                          <p:spTgt spid="45"/>
                                        </p:tgtEl>
                                        <p:attrNameLst>
                                          <p:attrName>ppt_x</p:attrName>
                                        </p:attrNameLst>
                                      </p:cBhvr>
                                      <p:tavLst>
                                        <p:tav tm="0">
                                          <p:val>
                                            <p:strVal val="#ppt_x"/>
                                          </p:val>
                                        </p:tav>
                                        <p:tav tm="100000">
                                          <p:val>
                                            <p:strVal val="#ppt_x"/>
                                          </p:val>
                                        </p:tav>
                                      </p:tavLst>
                                    </p:anim>
                                    <p:anim calcmode="lin" valueType="num">
                                      <p:cBhvr>
                                        <p:cTn id="46" dur="1000" fill="hold"/>
                                        <p:tgtEl>
                                          <p:spTgt spid="45"/>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1000"/>
                                        <p:tgtEl>
                                          <p:spTgt spid="44"/>
                                        </p:tgtEl>
                                      </p:cBhvr>
                                    </p:animEffect>
                                    <p:anim calcmode="lin" valueType="num">
                                      <p:cBhvr>
                                        <p:cTn id="50" dur="1000" fill="hold"/>
                                        <p:tgtEl>
                                          <p:spTgt spid="44"/>
                                        </p:tgtEl>
                                        <p:attrNameLst>
                                          <p:attrName>ppt_x</p:attrName>
                                        </p:attrNameLst>
                                      </p:cBhvr>
                                      <p:tavLst>
                                        <p:tav tm="0">
                                          <p:val>
                                            <p:strVal val="#ppt_x"/>
                                          </p:val>
                                        </p:tav>
                                        <p:tav tm="100000">
                                          <p:val>
                                            <p:strVal val="#ppt_x"/>
                                          </p:val>
                                        </p:tav>
                                      </p:tavLst>
                                    </p:anim>
                                    <p:anim calcmode="lin" valueType="num">
                                      <p:cBhvr>
                                        <p:cTn id="51"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1000"/>
                                        <p:tgtEl>
                                          <p:spTgt spid="46"/>
                                        </p:tgtEl>
                                      </p:cBhvr>
                                    </p:animEffect>
                                    <p:anim calcmode="lin" valueType="num">
                                      <p:cBhvr>
                                        <p:cTn id="57" dur="1000" fill="hold"/>
                                        <p:tgtEl>
                                          <p:spTgt spid="46"/>
                                        </p:tgtEl>
                                        <p:attrNameLst>
                                          <p:attrName>ppt_x</p:attrName>
                                        </p:attrNameLst>
                                      </p:cBhvr>
                                      <p:tavLst>
                                        <p:tav tm="0">
                                          <p:val>
                                            <p:strVal val="#ppt_x"/>
                                          </p:val>
                                        </p:tav>
                                        <p:tav tm="100000">
                                          <p:val>
                                            <p:strVal val="#ppt_x"/>
                                          </p:val>
                                        </p:tav>
                                      </p:tavLst>
                                    </p:anim>
                                    <p:anim calcmode="lin" valueType="num">
                                      <p:cBhvr>
                                        <p:cTn id="58" dur="1000" fill="hold"/>
                                        <p:tgtEl>
                                          <p:spTgt spid="46"/>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fade">
                                      <p:cBhvr>
                                        <p:cTn id="61" dur="1000"/>
                                        <p:tgtEl>
                                          <p:spTgt spid="41"/>
                                        </p:tgtEl>
                                      </p:cBhvr>
                                    </p:animEffect>
                                    <p:anim calcmode="lin" valueType="num">
                                      <p:cBhvr>
                                        <p:cTn id="62" dur="1000" fill="hold"/>
                                        <p:tgtEl>
                                          <p:spTgt spid="41"/>
                                        </p:tgtEl>
                                        <p:attrNameLst>
                                          <p:attrName>ppt_x</p:attrName>
                                        </p:attrNameLst>
                                      </p:cBhvr>
                                      <p:tavLst>
                                        <p:tav tm="0">
                                          <p:val>
                                            <p:strVal val="#ppt_x"/>
                                          </p:val>
                                        </p:tav>
                                        <p:tav tm="100000">
                                          <p:val>
                                            <p:strVal val="#ppt_x"/>
                                          </p:val>
                                        </p:tav>
                                      </p:tavLst>
                                    </p:anim>
                                    <p:anim calcmode="lin" valueType="num">
                                      <p:cBhvr>
                                        <p:cTn id="63" dur="1000" fill="hold"/>
                                        <p:tgtEl>
                                          <p:spTgt spid="41"/>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1000"/>
                                        <p:tgtEl>
                                          <p:spTgt spid="37"/>
                                        </p:tgtEl>
                                      </p:cBhvr>
                                    </p:animEffect>
                                    <p:anim calcmode="lin" valueType="num">
                                      <p:cBhvr>
                                        <p:cTn id="67" dur="1000" fill="hold"/>
                                        <p:tgtEl>
                                          <p:spTgt spid="37"/>
                                        </p:tgtEl>
                                        <p:attrNameLst>
                                          <p:attrName>ppt_x</p:attrName>
                                        </p:attrNameLst>
                                      </p:cBhvr>
                                      <p:tavLst>
                                        <p:tav tm="0">
                                          <p:val>
                                            <p:strVal val="#ppt_x"/>
                                          </p:val>
                                        </p:tav>
                                        <p:tav tm="100000">
                                          <p:val>
                                            <p:strVal val="#ppt_x"/>
                                          </p:val>
                                        </p:tav>
                                      </p:tavLst>
                                    </p:anim>
                                    <p:anim calcmode="lin" valueType="num">
                                      <p:cBhvr>
                                        <p:cTn id="68" dur="1000" fill="hold"/>
                                        <p:tgtEl>
                                          <p:spTgt spid="37"/>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54"/>
                                        </p:tgtEl>
                                        <p:attrNameLst>
                                          <p:attrName>style.visibility</p:attrName>
                                        </p:attrNameLst>
                                      </p:cBhvr>
                                      <p:to>
                                        <p:strVal val="visible"/>
                                      </p:to>
                                    </p:set>
                                    <p:animEffect transition="in" filter="fade">
                                      <p:cBhvr>
                                        <p:cTn id="71" dur="1000"/>
                                        <p:tgtEl>
                                          <p:spTgt spid="54"/>
                                        </p:tgtEl>
                                      </p:cBhvr>
                                    </p:animEffect>
                                    <p:anim calcmode="lin" valueType="num">
                                      <p:cBhvr>
                                        <p:cTn id="72" dur="1000" fill="hold"/>
                                        <p:tgtEl>
                                          <p:spTgt spid="54"/>
                                        </p:tgtEl>
                                        <p:attrNameLst>
                                          <p:attrName>ppt_x</p:attrName>
                                        </p:attrNameLst>
                                      </p:cBhvr>
                                      <p:tavLst>
                                        <p:tav tm="0">
                                          <p:val>
                                            <p:strVal val="#ppt_x"/>
                                          </p:val>
                                        </p:tav>
                                        <p:tav tm="100000">
                                          <p:val>
                                            <p:strVal val="#ppt_x"/>
                                          </p:val>
                                        </p:tav>
                                      </p:tavLst>
                                    </p:anim>
                                    <p:anim calcmode="lin" valueType="num">
                                      <p:cBhvr>
                                        <p:cTn id="73" dur="1000" fill="hold"/>
                                        <p:tgtEl>
                                          <p:spTgt spid="54"/>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fade">
                                      <p:cBhvr>
                                        <p:cTn id="76" dur="1000"/>
                                        <p:tgtEl>
                                          <p:spTgt spid="34"/>
                                        </p:tgtEl>
                                      </p:cBhvr>
                                    </p:animEffect>
                                    <p:anim calcmode="lin" valueType="num">
                                      <p:cBhvr>
                                        <p:cTn id="77" dur="1000" fill="hold"/>
                                        <p:tgtEl>
                                          <p:spTgt spid="34"/>
                                        </p:tgtEl>
                                        <p:attrNameLst>
                                          <p:attrName>ppt_x</p:attrName>
                                        </p:attrNameLst>
                                      </p:cBhvr>
                                      <p:tavLst>
                                        <p:tav tm="0">
                                          <p:val>
                                            <p:strVal val="#ppt_x"/>
                                          </p:val>
                                        </p:tav>
                                        <p:tav tm="100000">
                                          <p:val>
                                            <p:strVal val="#ppt_x"/>
                                          </p:val>
                                        </p:tav>
                                      </p:tavLst>
                                    </p:anim>
                                    <p:anim calcmode="lin" valueType="num">
                                      <p:cBhvr>
                                        <p:cTn id="78" dur="1000" fill="hold"/>
                                        <p:tgtEl>
                                          <p:spTgt spid="34"/>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fade">
                                      <p:cBhvr>
                                        <p:cTn id="81" dur="1000"/>
                                        <p:tgtEl>
                                          <p:spTgt spid="31"/>
                                        </p:tgtEl>
                                      </p:cBhvr>
                                    </p:animEffect>
                                    <p:anim calcmode="lin" valueType="num">
                                      <p:cBhvr>
                                        <p:cTn id="82" dur="1000" fill="hold"/>
                                        <p:tgtEl>
                                          <p:spTgt spid="31"/>
                                        </p:tgtEl>
                                        <p:attrNameLst>
                                          <p:attrName>ppt_x</p:attrName>
                                        </p:attrNameLst>
                                      </p:cBhvr>
                                      <p:tavLst>
                                        <p:tav tm="0">
                                          <p:val>
                                            <p:strVal val="#ppt_x"/>
                                          </p:val>
                                        </p:tav>
                                        <p:tav tm="100000">
                                          <p:val>
                                            <p:strVal val="#ppt_x"/>
                                          </p:val>
                                        </p:tav>
                                      </p:tavLst>
                                    </p:anim>
                                    <p:anim calcmode="lin" valueType="num">
                                      <p:cBhvr>
                                        <p:cTn id="83" dur="1000" fill="hold"/>
                                        <p:tgtEl>
                                          <p:spTgt spid="31"/>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fade">
                                      <p:cBhvr>
                                        <p:cTn id="86" dur="1000"/>
                                        <p:tgtEl>
                                          <p:spTgt spid="38"/>
                                        </p:tgtEl>
                                      </p:cBhvr>
                                    </p:animEffect>
                                    <p:anim calcmode="lin" valueType="num">
                                      <p:cBhvr>
                                        <p:cTn id="87" dur="1000" fill="hold"/>
                                        <p:tgtEl>
                                          <p:spTgt spid="38"/>
                                        </p:tgtEl>
                                        <p:attrNameLst>
                                          <p:attrName>ppt_x</p:attrName>
                                        </p:attrNameLst>
                                      </p:cBhvr>
                                      <p:tavLst>
                                        <p:tav tm="0">
                                          <p:val>
                                            <p:strVal val="#ppt_x"/>
                                          </p:val>
                                        </p:tav>
                                        <p:tav tm="100000">
                                          <p:val>
                                            <p:strVal val="#ppt_x"/>
                                          </p:val>
                                        </p:tav>
                                      </p:tavLst>
                                    </p:anim>
                                    <p:anim calcmode="lin" valueType="num">
                                      <p:cBhvr>
                                        <p:cTn id="88" dur="1000" fill="hold"/>
                                        <p:tgtEl>
                                          <p:spTgt spid="38"/>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57"/>
                                        </p:tgtEl>
                                        <p:attrNameLst>
                                          <p:attrName>style.visibility</p:attrName>
                                        </p:attrNameLst>
                                      </p:cBhvr>
                                      <p:to>
                                        <p:strVal val="visible"/>
                                      </p:to>
                                    </p:set>
                                    <p:animEffect transition="in" filter="fade">
                                      <p:cBhvr>
                                        <p:cTn id="91" dur="1000"/>
                                        <p:tgtEl>
                                          <p:spTgt spid="57"/>
                                        </p:tgtEl>
                                      </p:cBhvr>
                                    </p:animEffect>
                                    <p:anim calcmode="lin" valueType="num">
                                      <p:cBhvr>
                                        <p:cTn id="92" dur="1000" fill="hold"/>
                                        <p:tgtEl>
                                          <p:spTgt spid="57"/>
                                        </p:tgtEl>
                                        <p:attrNameLst>
                                          <p:attrName>ppt_x</p:attrName>
                                        </p:attrNameLst>
                                      </p:cBhvr>
                                      <p:tavLst>
                                        <p:tav tm="0">
                                          <p:val>
                                            <p:strVal val="#ppt_x"/>
                                          </p:val>
                                        </p:tav>
                                        <p:tav tm="100000">
                                          <p:val>
                                            <p:strVal val="#ppt_x"/>
                                          </p:val>
                                        </p:tav>
                                      </p:tavLst>
                                    </p:anim>
                                    <p:anim calcmode="lin" valueType="num">
                                      <p:cBhvr>
                                        <p:cTn id="93" dur="1000" fill="hold"/>
                                        <p:tgtEl>
                                          <p:spTgt spid="57"/>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48"/>
                                        </p:tgtEl>
                                        <p:attrNameLst>
                                          <p:attrName>style.visibility</p:attrName>
                                        </p:attrNameLst>
                                      </p:cBhvr>
                                      <p:to>
                                        <p:strVal val="visible"/>
                                      </p:to>
                                    </p:set>
                                    <p:animEffect transition="in" filter="fade">
                                      <p:cBhvr>
                                        <p:cTn id="96" dur="1000"/>
                                        <p:tgtEl>
                                          <p:spTgt spid="48"/>
                                        </p:tgtEl>
                                      </p:cBhvr>
                                    </p:animEffect>
                                    <p:anim calcmode="lin" valueType="num">
                                      <p:cBhvr>
                                        <p:cTn id="97" dur="1000" fill="hold"/>
                                        <p:tgtEl>
                                          <p:spTgt spid="48"/>
                                        </p:tgtEl>
                                        <p:attrNameLst>
                                          <p:attrName>ppt_x</p:attrName>
                                        </p:attrNameLst>
                                      </p:cBhvr>
                                      <p:tavLst>
                                        <p:tav tm="0">
                                          <p:val>
                                            <p:strVal val="#ppt_x"/>
                                          </p:val>
                                        </p:tav>
                                        <p:tav tm="100000">
                                          <p:val>
                                            <p:strVal val="#ppt_x"/>
                                          </p:val>
                                        </p:tav>
                                      </p:tavLst>
                                    </p:anim>
                                    <p:anim calcmode="lin" valueType="num">
                                      <p:cBhvr>
                                        <p:cTn id="98" dur="1000" fill="hold"/>
                                        <p:tgtEl>
                                          <p:spTgt spid="48"/>
                                        </p:tgtEl>
                                        <p:attrNameLst>
                                          <p:attrName>ppt_y</p:attrName>
                                        </p:attrNameLst>
                                      </p:cBhvr>
                                      <p:tavLst>
                                        <p:tav tm="0">
                                          <p:val>
                                            <p:strVal val="#ppt_y+.1"/>
                                          </p:val>
                                        </p:tav>
                                        <p:tav tm="100000">
                                          <p:val>
                                            <p:strVal val="#ppt_y"/>
                                          </p:val>
                                        </p:tav>
                                      </p:tavLst>
                                    </p:anim>
                                  </p:childTnLst>
                                </p:cTn>
                              </p:par>
                              <p:par>
                                <p:cTn id="99" presetID="42" presetClass="entr" presetSubtype="0" fill="hold" nodeType="withEffect">
                                  <p:stCondLst>
                                    <p:cond delay="0"/>
                                  </p:stCondLst>
                                  <p:childTnLst>
                                    <p:set>
                                      <p:cBhvr>
                                        <p:cTn id="100" dur="1" fill="hold">
                                          <p:stCondLst>
                                            <p:cond delay="0"/>
                                          </p:stCondLst>
                                        </p:cTn>
                                        <p:tgtEl>
                                          <p:spTgt spid="30"/>
                                        </p:tgtEl>
                                        <p:attrNameLst>
                                          <p:attrName>style.visibility</p:attrName>
                                        </p:attrNameLst>
                                      </p:cBhvr>
                                      <p:to>
                                        <p:strVal val="visible"/>
                                      </p:to>
                                    </p:set>
                                    <p:animEffect transition="in" filter="fade">
                                      <p:cBhvr>
                                        <p:cTn id="101" dur="1000"/>
                                        <p:tgtEl>
                                          <p:spTgt spid="30"/>
                                        </p:tgtEl>
                                      </p:cBhvr>
                                    </p:animEffect>
                                    <p:anim calcmode="lin" valueType="num">
                                      <p:cBhvr>
                                        <p:cTn id="102" dur="1000" fill="hold"/>
                                        <p:tgtEl>
                                          <p:spTgt spid="30"/>
                                        </p:tgtEl>
                                        <p:attrNameLst>
                                          <p:attrName>ppt_x</p:attrName>
                                        </p:attrNameLst>
                                      </p:cBhvr>
                                      <p:tavLst>
                                        <p:tav tm="0">
                                          <p:val>
                                            <p:strVal val="#ppt_x"/>
                                          </p:val>
                                        </p:tav>
                                        <p:tav tm="100000">
                                          <p:val>
                                            <p:strVal val="#ppt_x"/>
                                          </p:val>
                                        </p:tav>
                                      </p:tavLst>
                                    </p:anim>
                                    <p:anim calcmode="lin" valueType="num">
                                      <p:cBhvr>
                                        <p:cTn id="103" dur="1000" fill="hold"/>
                                        <p:tgtEl>
                                          <p:spTgt spid="30"/>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39"/>
                                        </p:tgtEl>
                                        <p:attrNameLst>
                                          <p:attrName>style.visibility</p:attrName>
                                        </p:attrNameLst>
                                      </p:cBhvr>
                                      <p:to>
                                        <p:strVal val="visible"/>
                                      </p:to>
                                    </p:set>
                                    <p:animEffect transition="in" filter="fade">
                                      <p:cBhvr>
                                        <p:cTn id="106" dur="1000"/>
                                        <p:tgtEl>
                                          <p:spTgt spid="39"/>
                                        </p:tgtEl>
                                      </p:cBhvr>
                                    </p:animEffect>
                                    <p:anim calcmode="lin" valueType="num">
                                      <p:cBhvr>
                                        <p:cTn id="107" dur="1000" fill="hold"/>
                                        <p:tgtEl>
                                          <p:spTgt spid="39"/>
                                        </p:tgtEl>
                                        <p:attrNameLst>
                                          <p:attrName>ppt_x</p:attrName>
                                        </p:attrNameLst>
                                      </p:cBhvr>
                                      <p:tavLst>
                                        <p:tav tm="0">
                                          <p:val>
                                            <p:strVal val="#ppt_x"/>
                                          </p:val>
                                        </p:tav>
                                        <p:tav tm="100000">
                                          <p:val>
                                            <p:strVal val="#ppt_x"/>
                                          </p:val>
                                        </p:tav>
                                      </p:tavLst>
                                    </p:anim>
                                    <p:anim calcmode="lin" valueType="num">
                                      <p:cBhvr>
                                        <p:cTn id="108" dur="1000" fill="hold"/>
                                        <p:tgtEl>
                                          <p:spTgt spid="39"/>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60"/>
                                        </p:tgtEl>
                                        <p:attrNameLst>
                                          <p:attrName>style.visibility</p:attrName>
                                        </p:attrNameLst>
                                      </p:cBhvr>
                                      <p:to>
                                        <p:strVal val="visible"/>
                                      </p:to>
                                    </p:set>
                                    <p:animEffect transition="in" filter="fade">
                                      <p:cBhvr>
                                        <p:cTn id="111" dur="1000"/>
                                        <p:tgtEl>
                                          <p:spTgt spid="60"/>
                                        </p:tgtEl>
                                      </p:cBhvr>
                                    </p:animEffect>
                                    <p:anim calcmode="lin" valueType="num">
                                      <p:cBhvr>
                                        <p:cTn id="112" dur="1000" fill="hold"/>
                                        <p:tgtEl>
                                          <p:spTgt spid="60"/>
                                        </p:tgtEl>
                                        <p:attrNameLst>
                                          <p:attrName>ppt_x</p:attrName>
                                        </p:attrNameLst>
                                      </p:cBhvr>
                                      <p:tavLst>
                                        <p:tav tm="0">
                                          <p:val>
                                            <p:strVal val="#ppt_x"/>
                                          </p:val>
                                        </p:tav>
                                        <p:tav tm="100000">
                                          <p:val>
                                            <p:strVal val="#ppt_x"/>
                                          </p:val>
                                        </p:tav>
                                      </p:tavLst>
                                    </p:anim>
                                    <p:anim calcmode="lin" valueType="num">
                                      <p:cBhvr>
                                        <p:cTn id="113"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42" presetClass="entr" presetSubtype="0" fill="hold" nodeType="clickEffect">
                                  <p:stCondLst>
                                    <p:cond delay="0"/>
                                  </p:stCondLst>
                                  <p:childTnLst>
                                    <p:set>
                                      <p:cBhvr>
                                        <p:cTn id="117" dur="1" fill="hold">
                                          <p:stCondLst>
                                            <p:cond delay="0"/>
                                          </p:stCondLst>
                                        </p:cTn>
                                        <p:tgtEl>
                                          <p:spTgt spid="51"/>
                                        </p:tgtEl>
                                        <p:attrNameLst>
                                          <p:attrName>style.visibility</p:attrName>
                                        </p:attrNameLst>
                                      </p:cBhvr>
                                      <p:to>
                                        <p:strVal val="visible"/>
                                      </p:to>
                                    </p:set>
                                    <p:animEffect transition="in" filter="fade">
                                      <p:cBhvr>
                                        <p:cTn id="118" dur="1000"/>
                                        <p:tgtEl>
                                          <p:spTgt spid="51"/>
                                        </p:tgtEl>
                                      </p:cBhvr>
                                    </p:animEffect>
                                    <p:anim calcmode="lin" valueType="num">
                                      <p:cBhvr>
                                        <p:cTn id="119" dur="1000" fill="hold"/>
                                        <p:tgtEl>
                                          <p:spTgt spid="51"/>
                                        </p:tgtEl>
                                        <p:attrNameLst>
                                          <p:attrName>ppt_x</p:attrName>
                                        </p:attrNameLst>
                                      </p:cBhvr>
                                      <p:tavLst>
                                        <p:tav tm="0">
                                          <p:val>
                                            <p:strVal val="#ppt_x"/>
                                          </p:val>
                                        </p:tav>
                                        <p:tav tm="100000">
                                          <p:val>
                                            <p:strVal val="#ppt_x"/>
                                          </p:val>
                                        </p:tav>
                                      </p:tavLst>
                                    </p:anim>
                                    <p:anim calcmode="lin" valueType="num">
                                      <p:cBhvr>
                                        <p:cTn id="120" dur="1000" fill="hold"/>
                                        <p:tgtEl>
                                          <p:spTgt spid="51"/>
                                        </p:tgtEl>
                                        <p:attrNameLst>
                                          <p:attrName>ppt_y</p:attrName>
                                        </p:attrNameLst>
                                      </p:cBhvr>
                                      <p:tavLst>
                                        <p:tav tm="0">
                                          <p:val>
                                            <p:strVal val="#ppt_y+.1"/>
                                          </p:val>
                                        </p:tav>
                                        <p:tav tm="100000">
                                          <p:val>
                                            <p:strVal val="#ppt_y"/>
                                          </p:val>
                                        </p:tav>
                                      </p:tavLst>
                                    </p:anim>
                                  </p:childTnLst>
                                </p:cTn>
                              </p:par>
                              <p:par>
                                <p:cTn id="121" presetID="42" presetClass="entr" presetSubtype="0" fill="hold" nodeType="withEffect">
                                  <p:stCondLst>
                                    <p:cond delay="0"/>
                                  </p:stCondLst>
                                  <p:childTnLst>
                                    <p:set>
                                      <p:cBhvr>
                                        <p:cTn id="122" dur="1" fill="hold">
                                          <p:stCondLst>
                                            <p:cond delay="0"/>
                                          </p:stCondLst>
                                        </p:cTn>
                                        <p:tgtEl>
                                          <p:spTgt spid="33"/>
                                        </p:tgtEl>
                                        <p:attrNameLst>
                                          <p:attrName>style.visibility</p:attrName>
                                        </p:attrNameLst>
                                      </p:cBhvr>
                                      <p:to>
                                        <p:strVal val="visible"/>
                                      </p:to>
                                    </p:set>
                                    <p:animEffect transition="in" filter="fade">
                                      <p:cBhvr>
                                        <p:cTn id="123" dur="1000"/>
                                        <p:tgtEl>
                                          <p:spTgt spid="33"/>
                                        </p:tgtEl>
                                      </p:cBhvr>
                                    </p:animEffect>
                                    <p:anim calcmode="lin" valueType="num">
                                      <p:cBhvr>
                                        <p:cTn id="124" dur="1000" fill="hold"/>
                                        <p:tgtEl>
                                          <p:spTgt spid="33"/>
                                        </p:tgtEl>
                                        <p:attrNameLst>
                                          <p:attrName>ppt_x</p:attrName>
                                        </p:attrNameLst>
                                      </p:cBhvr>
                                      <p:tavLst>
                                        <p:tav tm="0">
                                          <p:val>
                                            <p:strVal val="#ppt_x"/>
                                          </p:val>
                                        </p:tav>
                                        <p:tav tm="100000">
                                          <p:val>
                                            <p:strVal val="#ppt_x"/>
                                          </p:val>
                                        </p:tav>
                                      </p:tavLst>
                                    </p:anim>
                                    <p:anim calcmode="lin" valueType="num">
                                      <p:cBhvr>
                                        <p:cTn id="125" dur="1000" fill="hold"/>
                                        <p:tgtEl>
                                          <p:spTgt spid="33"/>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40"/>
                                        </p:tgtEl>
                                        <p:attrNameLst>
                                          <p:attrName>style.visibility</p:attrName>
                                        </p:attrNameLst>
                                      </p:cBhvr>
                                      <p:to>
                                        <p:strVal val="visible"/>
                                      </p:to>
                                    </p:set>
                                    <p:animEffect transition="in" filter="fade">
                                      <p:cBhvr>
                                        <p:cTn id="128" dur="1000"/>
                                        <p:tgtEl>
                                          <p:spTgt spid="40"/>
                                        </p:tgtEl>
                                      </p:cBhvr>
                                    </p:animEffect>
                                    <p:anim calcmode="lin" valueType="num">
                                      <p:cBhvr>
                                        <p:cTn id="129" dur="1000" fill="hold"/>
                                        <p:tgtEl>
                                          <p:spTgt spid="40"/>
                                        </p:tgtEl>
                                        <p:attrNameLst>
                                          <p:attrName>ppt_x</p:attrName>
                                        </p:attrNameLst>
                                      </p:cBhvr>
                                      <p:tavLst>
                                        <p:tav tm="0">
                                          <p:val>
                                            <p:strVal val="#ppt_x"/>
                                          </p:val>
                                        </p:tav>
                                        <p:tav tm="100000">
                                          <p:val>
                                            <p:strVal val="#ppt_x"/>
                                          </p:val>
                                        </p:tav>
                                      </p:tavLst>
                                    </p:anim>
                                    <p:anim calcmode="lin" valueType="num">
                                      <p:cBhvr>
                                        <p:cTn id="130" dur="1000" fill="hold"/>
                                        <p:tgtEl>
                                          <p:spTgt spid="40"/>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61"/>
                                        </p:tgtEl>
                                        <p:attrNameLst>
                                          <p:attrName>style.visibility</p:attrName>
                                        </p:attrNameLst>
                                      </p:cBhvr>
                                      <p:to>
                                        <p:strVal val="visible"/>
                                      </p:to>
                                    </p:set>
                                    <p:animEffect transition="in" filter="fade">
                                      <p:cBhvr>
                                        <p:cTn id="133" dur="1000"/>
                                        <p:tgtEl>
                                          <p:spTgt spid="61"/>
                                        </p:tgtEl>
                                      </p:cBhvr>
                                    </p:animEffect>
                                    <p:anim calcmode="lin" valueType="num">
                                      <p:cBhvr>
                                        <p:cTn id="134" dur="1000" fill="hold"/>
                                        <p:tgtEl>
                                          <p:spTgt spid="61"/>
                                        </p:tgtEl>
                                        <p:attrNameLst>
                                          <p:attrName>ppt_x</p:attrName>
                                        </p:attrNameLst>
                                      </p:cBhvr>
                                      <p:tavLst>
                                        <p:tav tm="0">
                                          <p:val>
                                            <p:strVal val="#ppt_x"/>
                                          </p:val>
                                        </p:tav>
                                        <p:tav tm="100000">
                                          <p:val>
                                            <p:strVal val="#ppt_x"/>
                                          </p:val>
                                        </p:tav>
                                      </p:tavLst>
                                    </p:anim>
                                    <p:anim calcmode="lin" valueType="num">
                                      <p:cBhvr>
                                        <p:cTn id="135" dur="1000" fill="hold"/>
                                        <p:tgtEl>
                                          <p:spTgt spid="61"/>
                                        </p:tgtEl>
                                        <p:attrNameLst>
                                          <p:attrName>ppt_y</p:attrName>
                                        </p:attrNameLst>
                                      </p:cBhvr>
                                      <p:tavLst>
                                        <p:tav tm="0">
                                          <p:val>
                                            <p:strVal val="#ppt_y+.1"/>
                                          </p:val>
                                        </p:tav>
                                        <p:tav tm="100000">
                                          <p:val>
                                            <p:strVal val="#ppt_y"/>
                                          </p:val>
                                        </p:tav>
                                      </p:tavLst>
                                    </p:anim>
                                  </p:childTnLst>
                                </p:cTn>
                              </p:par>
                              <p:par>
                                <p:cTn id="136" presetID="42" presetClass="entr" presetSubtype="0" fill="hold" nodeType="withEffect">
                                  <p:stCondLst>
                                    <p:cond delay="0"/>
                                  </p:stCondLst>
                                  <p:childTnLst>
                                    <p:set>
                                      <p:cBhvr>
                                        <p:cTn id="137" dur="1" fill="hold">
                                          <p:stCondLst>
                                            <p:cond delay="0"/>
                                          </p:stCondLst>
                                        </p:cTn>
                                        <p:tgtEl>
                                          <p:spTgt spid="49"/>
                                        </p:tgtEl>
                                        <p:attrNameLst>
                                          <p:attrName>style.visibility</p:attrName>
                                        </p:attrNameLst>
                                      </p:cBhvr>
                                      <p:to>
                                        <p:strVal val="visible"/>
                                      </p:to>
                                    </p:set>
                                    <p:animEffect transition="in" filter="fade">
                                      <p:cBhvr>
                                        <p:cTn id="138" dur="1000"/>
                                        <p:tgtEl>
                                          <p:spTgt spid="49"/>
                                        </p:tgtEl>
                                      </p:cBhvr>
                                    </p:animEffect>
                                    <p:anim calcmode="lin" valueType="num">
                                      <p:cBhvr>
                                        <p:cTn id="139" dur="1000" fill="hold"/>
                                        <p:tgtEl>
                                          <p:spTgt spid="49"/>
                                        </p:tgtEl>
                                        <p:attrNameLst>
                                          <p:attrName>ppt_x</p:attrName>
                                        </p:attrNameLst>
                                      </p:cBhvr>
                                      <p:tavLst>
                                        <p:tav tm="0">
                                          <p:val>
                                            <p:strVal val="#ppt_x"/>
                                          </p:val>
                                        </p:tav>
                                        <p:tav tm="100000">
                                          <p:val>
                                            <p:strVal val="#ppt_x"/>
                                          </p:val>
                                        </p:tav>
                                      </p:tavLst>
                                    </p:anim>
                                    <p:anim calcmode="lin" valueType="num">
                                      <p:cBhvr>
                                        <p:cTn id="140"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42" presetClass="entr" presetSubtype="0" fill="hold" nodeType="clickEffect">
                                  <p:stCondLst>
                                    <p:cond delay="0"/>
                                  </p:stCondLst>
                                  <p:childTnLst>
                                    <p:set>
                                      <p:cBhvr>
                                        <p:cTn id="144" dur="1" fill="hold">
                                          <p:stCondLst>
                                            <p:cond delay="0"/>
                                          </p:stCondLst>
                                        </p:cTn>
                                        <p:tgtEl>
                                          <p:spTgt spid="63"/>
                                        </p:tgtEl>
                                        <p:attrNameLst>
                                          <p:attrName>style.visibility</p:attrName>
                                        </p:attrNameLst>
                                      </p:cBhvr>
                                      <p:to>
                                        <p:strVal val="visible"/>
                                      </p:to>
                                    </p:set>
                                    <p:animEffect transition="in" filter="fade">
                                      <p:cBhvr>
                                        <p:cTn id="145" dur="1000"/>
                                        <p:tgtEl>
                                          <p:spTgt spid="63"/>
                                        </p:tgtEl>
                                      </p:cBhvr>
                                    </p:animEffect>
                                    <p:anim calcmode="lin" valueType="num">
                                      <p:cBhvr>
                                        <p:cTn id="146" dur="1000" fill="hold"/>
                                        <p:tgtEl>
                                          <p:spTgt spid="63"/>
                                        </p:tgtEl>
                                        <p:attrNameLst>
                                          <p:attrName>ppt_x</p:attrName>
                                        </p:attrNameLst>
                                      </p:cBhvr>
                                      <p:tavLst>
                                        <p:tav tm="0">
                                          <p:val>
                                            <p:strVal val="#ppt_x"/>
                                          </p:val>
                                        </p:tav>
                                        <p:tav tm="100000">
                                          <p:val>
                                            <p:strVal val="#ppt_x"/>
                                          </p:val>
                                        </p:tav>
                                      </p:tavLst>
                                    </p:anim>
                                    <p:anim calcmode="lin" valueType="num">
                                      <p:cBhvr>
                                        <p:cTn id="147"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42" presetClass="entr" presetSubtype="0" fill="hold" nodeType="clickEffect">
                                  <p:stCondLst>
                                    <p:cond delay="0"/>
                                  </p:stCondLst>
                                  <p:childTnLst>
                                    <p:set>
                                      <p:cBhvr>
                                        <p:cTn id="151" dur="1" fill="hold">
                                          <p:stCondLst>
                                            <p:cond delay="0"/>
                                          </p:stCondLst>
                                        </p:cTn>
                                        <p:tgtEl>
                                          <p:spTgt spid="70"/>
                                        </p:tgtEl>
                                        <p:attrNameLst>
                                          <p:attrName>style.visibility</p:attrName>
                                        </p:attrNameLst>
                                      </p:cBhvr>
                                      <p:to>
                                        <p:strVal val="visible"/>
                                      </p:to>
                                    </p:set>
                                    <p:animEffect transition="in" filter="fade">
                                      <p:cBhvr>
                                        <p:cTn id="152" dur="1000"/>
                                        <p:tgtEl>
                                          <p:spTgt spid="70"/>
                                        </p:tgtEl>
                                      </p:cBhvr>
                                    </p:animEffect>
                                    <p:anim calcmode="lin" valueType="num">
                                      <p:cBhvr>
                                        <p:cTn id="153" dur="1000" fill="hold"/>
                                        <p:tgtEl>
                                          <p:spTgt spid="70"/>
                                        </p:tgtEl>
                                        <p:attrNameLst>
                                          <p:attrName>ppt_x</p:attrName>
                                        </p:attrNameLst>
                                      </p:cBhvr>
                                      <p:tavLst>
                                        <p:tav tm="0">
                                          <p:val>
                                            <p:strVal val="#ppt_x"/>
                                          </p:val>
                                        </p:tav>
                                        <p:tav tm="100000">
                                          <p:val>
                                            <p:strVal val="#ppt_x"/>
                                          </p:val>
                                        </p:tav>
                                      </p:tavLst>
                                    </p:anim>
                                    <p:anim calcmode="lin" valueType="num">
                                      <p:cBhvr>
                                        <p:cTn id="154"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39" grpId="0"/>
      <p:bldP spid="40" grpId="0"/>
      <p:bldP spid="52" grpId="0" animBg="1"/>
      <p:bldP spid="53" grpId="0" animBg="1"/>
      <p:bldP spid="54" grpId="0" animBg="1"/>
      <p:bldP spid="57" grpId="0" animBg="1"/>
      <p:bldP spid="60" grpId="0" animBg="1"/>
      <p:bldP spid="61"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396"/>
        <p:cNvGrpSpPr/>
        <p:nvPr/>
      </p:nvGrpSpPr>
      <p:grpSpPr>
        <a:xfrm>
          <a:off x="0" y="0"/>
          <a:ext cx="0" cy="0"/>
          <a:chOff x="0" y="0"/>
          <a:chExt cx="0" cy="0"/>
        </a:xfrm>
      </p:grpSpPr>
      <p:sp>
        <p:nvSpPr>
          <p:cNvPr id="11" name="Retângulo: Cantos Arredondados 10">
            <a:extLst>
              <a:ext uri="{FF2B5EF4-FFF2-40B4-BE49-F238E27FC236}">
                <a16:creationId xmlns:a16="http://schemas.microsoft.com/office/drawing/2014/main" id="{9469AB60-4A0B-D5CE-34BC-817CEB4059C1}"/>
              </a:ext>
            </a:extLst>
          </p:cNvPr>
          <p:cNvSpPr/>
          <p:nvPr/>
        </p:nvSpPr>
        <p:spPr>
          <a:xfrm>
            <a:off x="791642" y="1755710"/>
            <a:ext cx="8657158" cy="1114114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Marcador de texto 10">
            <a:extLst>
              <a:ext uri="{FF2B5EF4-FFF2-40B4-BE49-F238E27FC236}">
                <a16:creationId xmlns:a16="http://schemas.microsoft.com/office/drawing/2014/main" id="{E03C3C33-4DA2-F0A0-D9B5-40BA2C0C6992}"/>
              </a:ext>
            </a:extLst>
          </p:cNvPr>
          <p:cNvSpPr txBox="1">
            <a:spLocks/>
          </p:cNvSpPr>
          <p:nvPr/>
        </p:nvSpPr>
        <p:spPr>
          <a:xfrm>
            <a:off x="814387" y="595838"/>
            <a:ext cx="22753638" cy="1038936"/>
          </a:xfrm>
          <a:prstGeom prst="rect">
            <a:avLst/>
          </a:prstGeom>
        </p:spPr>
        <p:txBody>
          <a:bodyPr vert="horz" lIns="0" tIns="0" rIns="0" bIns="0" rtlCol="0">
            <a:noAutofit/>
          </a:bodyPr>
          <a:lstStyle>
            <a:lvl1pPr marL="0" indent="0" algn="l" defTabSz="662400" rtl="0" eaLnBrk="1" fontAlgn="base" hangingPunct="1">
              <a:lnSpc>
                <a:spcPct val="120000"/>
              </a:lnSpc>
              <a:spcBef>
                <a:spcPts val="1200"/>
              </a:spcBef>
              <a:spcAft>
                <a:spcPct val="0"/>
              </a:spcAft>
              <a:buClr>
                <a:schemeClr val="accent4"/>
              </a:buClr>
              <a:buFontTx/>
              <a:buNone/>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vl2pPr marL="271463" indent="-247650"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SmBold" panose="020B0504000000000000" pitchFamily="34" charset="0"/>
                <a:cs typeface="IberPangea Text SmBold" panose="020B0504000000000000" pitchFamily="34" charset="0"/>
              </a:defRPr>
            </a:lvl2pPr>
            <a:lvl3pPr marL="536575" indent="-219075"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3pPr>
            <a:lvl4pPr marL="800100" indent="-219075"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4pPr>
            <a:lvl5pPr marL="1073150" indent="-227013"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5pPr>
            <a:lvl6pPr marL="309563" indent="-285750" algn="l" defTabSz="3657418" rtl="0" eaLnBrk="1" latinLnBrk="0" hangingPunct="1">
              <a:lnSpc>
                <a:spcPct val="100000"/>
              </a:lnSpc>
              <a:spcBef>
                <a:spcPts val="2000"/>
              </a:spcBef>
              <a:buClr>
                <a:schemeClr val="tx2"/>
              </a:buClr>
              <a:buSzPct val="100000"/>
              <a:buFont typeface="Arial" panose="020B0604020202020204" pitchFamily="34" charset="0"/>
              <a:buChar char="•"/>
              <a:tabLst/>
              <a:defRPr sz="2000" b="0" i="0" kern="1200">
                <a:solidFill>
                  <a:schemeClr val="accent4"/>
                </a:solidFill>
                <a:latin typeface="IberPangea Text" panose="020B0504000000000000" pitchFamily="34" charset="0"/>
                <a:ea typeface="IberPangea Text" panose="020B0504000000000000" pitchFamily="34" charset="0"/>
                <a:cs typeface="IberPangea Text" panose="020B0504000000000000" pitchFamily="34" charset="0"/>
              </a:defRPr>
            </a:lvl6pPr>
            <a:lvl7pPr marL="11886606"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5314"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022"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r>
              <a:rPr lang="en-US" sz="5400" b="1" dirty="0" err="1">
                <a:solidFill>
                  <a:srgbClr val="00A443"/>
                </a:solidFill>
                <a:latin typeface="+mn-lt"/>
              </a:rPr>
              <a:t>Entendimento</a:t>
            </a:r>
            <a:endParaRPr lang="en-US" sz="5400" b="1" dirty="0">
              <a:solidFill>
                <a:srgbClr val="00A443"/>
              </a:solidFill>
              <a:latin typeface="+mn-lt"/>
            </a:endParaRPr>
          </a:p>
        </p:txBody>
      </p:sp>
      <p:cxnSp>
        <p:nvCxnSpPr>
          <p:cNvPr id="8" name="Conector recto 13">
            <a:extLst>
              <a:ext uri="{FF2B5EF4-FFF2-40B4-BE49-F238E27FC236}">
                <a16:creationId xmlns:a16="http://schemas.microsoft.com/office/drawing/2014/main" id="{CCA228FB-5674-C579-1A0E-1303BA02BE78}"/>
              </a:ext>
            </a:extLst>
          </p:cNvPr>
          <p:cNvCxnSpPr>
            <a:cxnSpLocks/>
          </p:cNvCxnSpPr>
          <p:nvPr/>
        </p:nvCxnSpPr>
        <p:spPr>
          <a:xfrm>
            <a:off x="791642" y="1634774"/>
            <a:ext cx="227763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 name="Retângulo 5">
            <a:extLst>
              <a:ext uri="{FF2B5EF4-FFF2-40B4-BE49-F238E27FC236}">
                <a16:creationId xmlns:a16="http://schemas.microsoft.com/office/drawing/2014/main" id="{8EFEAB07-EAFB-5E0C-8C89-D70FC0ABDB92}"/>
              </a:ext>
            </a:extLst>
          </p:cNvPr>
          <p:cNvSpPr/>
          <p:nvPr/>
        </p:nvSpPr>
        <p:spPr>
          <a:xfrm>
            <a:off x="1715462" y="1998000"/>
            <a:ext cx="6809515" cy="4021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b="1" dirty="0">
                <a:solidFill>
                  <a:schemeClr val="tx1"/>
                </a:solidFill>
                <a:latin typeface="+mj-lt"/>
              </a:rPr>
              <a:t>Pesquisa</a:t>
            </a:r>
          </a:p>
          <a:p>
            <a:pPr marL="342900" indent="-342900">
              <a:buFontTx/>
              <a:buChar char="-"/>
            </a:pPr>
            <a:r>
              <a:rPr lang="pt-BR" sz="2400" dirty="0">
                <a:solidFill>
                  <a:schemeClr val="tx1"/>
                </a:solidFill>
                <a:latin typeface="+mj-lt"/>
                <a:hlinkClick r:id="rId3"/>
              </a:rPr>
              <a:t>Medium</a:t>
            </a:r>
            <a:endParaRPr lang="pt-BR" sz="2400" dirty="0">
              <a:solidFill>
                <a:schemeClr val="tx1"/>
              </a:solidFill>
              <a:latin typeface="+mj-lt"/>
            </a:endParaRPr>
          </a:p>
          <a:p>
            <a:pPr marL="342900" indent="-342900">
              <a:buFontTx/>
              <a:buChar char="-"/>
            </a:pPr>
            <a:r>
              <a:rPr lang="pt-BR" sz="2400" dirty="0">
                <a:solidFill>
                  <a:schemeClr val="tx1"/>
                </a:solidFill>
                <a:latin typeface="+mj-lt"/>
                <a:hlinkClick r:id="rId4"/>
              </a:rPr>
              <a:t>GitHub</a:t>
            </a:r>
            <a:endParaRPr lang="pt-BR" sz="2400" dirty="0">
              <a:solidFill>
                <a:schemeClr val="tx1"/>
              </a:solidFill>
              <a:latin typeface="+mj-lt"/>
            </a:endParaRPr>
          </a:p>
          <a:p>
            <a:pPr marL="342900" indent="-342900">
              <a:buFontTx/>
              <a:buChar char="-"/>
            </a:pPr>
            <a:r>
              <a:rPr lang="pt-BR" sz="2400" dirty="0">
                <a:solidFill>
                  <a:schemeClr val="tx1"/>
                </a:solidFill>
                <a:latin typeface="+mj-lt"/>
                <a:hlinkClick r:id="rId5"/>
              </a:rPr>
              <a:t>Kaggle</a:t>
            </a:r>
            <a:endParaRPr lang="pt-BR" sz="2400" dirty="0">
              <a:solidFill>
                <a:schemeClr val="tx1"/>
              </a:solidFill>
              <a:latin typeface="+mj-lt"/>
            </a:endParaRPr>
          </a:p>
          <a:p>
            <a:pPr marL="457200" indent="-457200">
              <a:buFontTx/>
              <a:buChar char="-"/>
            </a:pPr>
            <a:r>
              <a:rPr lang="pt-BR" sz="2400" dirty="0">
                <a:solidFill>
                  <a:schemeClr val="tx1"/>
                </a:solidFill>
                <a:latin typeface="+mj-lt"/>
              </a:rPr>
              <a:t>Compreender impasses</a:t>
            </a:r>
          </a:p>
          <a:p>
            <a:pPr marL="457200" indent="-457200">
              <a:buFontTx/>
              <a:buChar char="-"/>
            </a:pPr>
            <a:r>
              <a:rPr lang="pt-BR" sz="2400" dirty="0">
                <a:solidFill>
                  <a:schemeClr val="tx1"/>
                </a:solidFill>
                <a:latin typeface="+mj-lt"/>
              </a:rPr>
              <a:t>Tipos de modelos</a:t>
            </a:r>
          </a:p>
          <a:p>
            <a:pPr marL="457200" indent="-457200">
              <a:buFontTx/>
              <a:buChar char="-"/>
            </a:pPr>
            <a:r>
              <a:rPr lang="pt-BR" sz="2400" dirty="0">
                <a:solidFill>
                  <a:schemeClr val="tx1"/>
                </a:solidFill>
                <a:latin typeface="+mj-lt"/>
              </a:rPr>
              <a:t>Métodos de balanceamento</a:t>
            </a:r>
          </a:p>
          <a:p>
            <a:pPr marL="457200" indent="-457200">
              <a:buFontTx/>
              <a:buChar char="-"/>
            </a:pPr>
            <a:r>
              <a:rPr lang="pt-BR" sz="2400" dirty="0">
                <a:solidFill>
                  <a:schemeClr val="tx1"/>
                </a:solidFill>
                <a:latin typeface="+mj-lt"/>
              </a:rPr>
              <a:t>Otimização</a:t>
            </a:r>
          </a:p>
          <a:p>
            <a:pPr marL="457200" indent="-457200">
              <a:buFontTx/>
              <a:buChar char="-"/>
            </a:pPr>
            <a:r>
              <a:rPr lang="pt-BR" sz="2400" dirty="0">
                <a:solidFill>
                  <a:schemeClr val="tx1"/>
                </a:solidFill>
                <a:latin typeface="+mj-lt"/>
              </a:rPr>
              <a:t>Validações</a:t>
            </a:r>
          </a:p>
        </p:txBody>
      </p:sp>
      <p:cxnSp>
        <p:nvCxnSpPr>
          <p:cNvPr id="12" name="Conector reto 11">
            <a:extLst>
              <a:ext uri="{FF2B5EF4-FFF2-40B4-BE49-F238E27FC236}">
                <a16:creationId xmlns:a16="http://schemas.microsoft.com/office/drawing/2014/main" id="{081F142E-A688-B879-99BC-F3119FF0DB09}"/>
              </a:ext>
            </a:extLst>
          </p:cNvPr>
          <p:cNvCxnSpPr>
            <a:cxnSpLocks/>
          </p:cNvCxnSpPr>
          <p:nvPr/>
        </p:nvCxnSpPr>
        <p:spPr>
          <a:xfrm flipV="1">
            <a:off x="11577787" y="1998000"/>
            <a:ext cx="0" cy="972000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Retângulo 13">
            <a:extLst>
              <a:ext uri="{FF2B5EF4-FFF2-40B4-BE49-F238E27FC236}">
                <a16:creationId xmlns:a16="http://schemas.microsoft.com/office/drawing/2014/main" id="{7E1582C0-C6C4-6B70-1680-AE13A27FDADF}"/>
              </a:ext>
            </a:extLst>
          </p:cNvPr>
          <p:cNvSpPr/>
          <p:nvPr/>
        </p:nvSpPr>
        <p:spPr>
          <a:xfrm>
            <a:off x="1715461" y="6515100"/>
            <a:ext cx="6809515" cy="6210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b="1" dirty="0">
                <a:solidFill>
                  <a:schemeClr val="tx1"/>
                </a:solidFill>
                <a:latin typeface="+mj-lt"/>
              </a:rPr>
              <a:t>Planejamento da solução</a:t>
            </a:r>
          </a:p>
          <a:p>
            <a:r>
              <a:rPr lang="pt-BR" sz="2400" dirty="0">
                <a:solidFill>
                  <a:schemeClr val="tx1"/>
                </a:solidFill>
                <a:latin typeface="+mj-lt"/>
              </a:rPr>
              <a:t>Saída</a:t>
            </a:r>
          </a:p>
          <a:p>
            <a:r>
              <a:rPr lang="pt-BR" sz="2400" dirty="0">
                <a:solidFill>
                  <a:schemeClr val="tx1"/>
                </a:solidFill>
                <a:latin typeface="+mj-lt"/>
              </a:rPr>
              <a:t>- Acurácia da ferramenta;</a:t>
            </a:r>
          </a:p>
          <a:p>
            <a:r>
              <a:rPr lang="pt-BR" sz="2400" dirty="0">
                <a:solidFill>
                  <a:schemeClr val="tx1"/>
                </a:solidFill>
                <a:latin typeface="+mj-lt"/>
              </a:rPr>
              <a:t>- Insights a partir das hipóteses levantadas;</a:t>
            </a:r>
          </a:p>
          <a:p>
            <a:r>
              <a:rPr lang="pt-BR" sz="2400" dirty="0">
                <a:solidFill>
                  <a:schemeClr val="tx1"/>
                </a:solidFill>
                <a:latin typeface="+mj-lt"/>
              </a:rPr>
              <a:t>- Propor alguma promoção que diminua o índice;</a:t>
            </a:r>
          </a:p>
          <a:p>
            <a:br>
              <a:rPr lang="pt-BR" sz="2400" dirty="0">
                <a:solidFill>
                  <a:schemeClr val="tx1"/>
                </a:solidFill>
                <a:latin typeface="+mj-lt"/>
              </a:rPr>
            </a:br>
            <a:r>
              <a:rPr lang="pt-BR" sz="2400" dirty="0">
                <a:solidFill>
                  <a:schemeClr val="tx1"/>
                </a:solidFill>
                <a:latin typeface="+mj-lt"/>
              </a:rPr>
              <a:t>Entrada</a:t>
            </a:r>
          </a:p>
          <a:p>
            <a:r>
              <a:rPr lang="pt-BR" sz="2400" dirty="0">
                <a:solidFill>
                  <a:schemeClr val="tx1"/>
                </a:solidFill>
                <a:latin typeface="+mj-lt"/>
              </a:rPr>
              <a:t>- 7.043 registros</a:t>
            </a:r>
          </a:p>
          <a:p>
            <a:pPr marL="457200" indent="-457200">
              <a:buFontTx/>
              <a:buChar char="-"/>
            </a:pPr>
            <a:r>
              <a:rPr lang="pt-BR" sz="2400" dirty="0">
                <a:solidFill>
                  <a:schemeClr val="tx1"/>
                </a:solidFill>
                <a:latin typeface="+mj-lt"/>
              </a:rPr>
              <a:t>21 colunas</a:t>
            </a:r>
            <a:br>
              <a:rPr lang="pt-BR" sz="2400" dirty="0">
                <a:solidFill>
                  <a:schemeClr val="tx1"/>
                </a:solidFill>
                <a:latin typeface="+mj-lt"/>
              </a:rPr>
            </a:br>
            <a:endParaRPr lang="pt-BR" sz="2400" dirty="0">
              <a:solidFill>
                <a:schemeClr val="tx1"/>
              </a:solidFill>
              <a:latin typeface="+mj-lt"/>
            </a:endParaRPr>
          </a:p>
          <a:p>
            <a:r>
              <a:rPr lang="pt-BR" sz="2400" dirty="0">
                <a:solidFill>
                  <a:schemeClr val="tx1"/>
                </a:solidFill>
                <a:latin typeface="+mj-lt"/>
              </a:rPr>
              <a:t>Tarefas</a:t>
            </a:r>
          </a:p>
          <a:p>
            <a:pPr marL="457200" indent="-457200">
              <a:buFontTx/>
              <a:buChar char="-"/>
            </a:pPr>
            <a:r>
              <a:rPr lang="pt-BR" sz="2400" dirty="0">
                <a:solidFill>
                  <a:schemeClr val="tx1"/>
                </a:solidFill>
                <a:latin typeface="+mj-lt"/>
              </a:rPr>
              <a:t>Tratamento</a:t>
            </a:r>
          </a:p>
          <a:p>
            <a:pPr marL="457200" indent="-457200">
              <a:buFontTx/>
              <a:buChar char="-"/>
            </a:pPr>
            <a:r>
              <a:rPr lang="pt-BR" sz="2400" dirty="0">
                <a:solidFill>
                  <a:schemeClr val="tx1"/>
                </a:solidFill>
                <a:latin typeface="+mj-lt"/>
              </a:rPr>
              <a:t>EDA</a:t>
            </a:r>
          </a:p>
          <a:p>
            <a:pPr marL="457200" indent="-457200">
              <a:buFontTx/>
              <a:buChar char="-"/>
            </a:pPr>
            <a:r>
              <a:rPr lang="pt-BR" sz="2400" dirty="0">
                <a:solidFill>
                  <a:schemeClr val="tx1"/>
                </a:solidFill>
                <a:latin typeface="+mj-lt"/>
              </a:rPr>
              <a:t>Modelagem</a:t>
            </a:r>
          </a:p>
        </p:txBody>
      </p:sp>
      <p:sp>
        <p:nvSpPr>
          <p:cNvPr id="16" name="Marcador de texto 4">
            <a:extLst>
              <a:ext uri="{FF2B5EF4-FFF2-40B4-BE49-F238E27FC236}">
                <a16:creationId xmlns:a16="http://schemas.microsoft.com/office/drawing/2014/main" id="{B0765514-C14A-E93D-AF99-47D39E158F63}"/>
              </a:ext>
            </a:extLst>
          </p:cNvPr>
          <p:cNvSpPr txBox="1">
            <a:spLocks/>
          </p:cNvSpPr>
          <p:nvPr/>
        </p:nvSpPr>
        <p:spPr>
          <a:xfrm>
            <a:off x="11887199" y="1998000"/>
            <a:ext cx="11528425" cy="1335749"/>
          </a:xfrm>
          <a:prstGeom prst="rect">
            <a:avLst/>
          </a:prstGeom>
        </p:spPr>
        <p:txBody>
          <a:bodyPr vert="horz" lIns="0" tIns="0" rIns="0" bIns="0" rtlCol="0">
            <a:noAutofit/>
          </a:bodyPr>
          <a:lstStyle>
            <a:lvl1pPr marL="0" indent="0" algn="l" defTabSz="662400" rtl="0" eaLnBrk="1" fontAlgn="base" hangingPunct="1">
              <a:lnSpc>
                <a:spcPct val="120000"/>
              </a:lnSpc>
              <a:spcBef>
                <a:spcPts val="1200"/>
              </a:spcBef>
              <a:spcAft>
                <a:spcPct val="0"/>
              </a:spcAft>
              <a:buClr>
                <a:schemeClr val="accent4"/>
              </a:buClr>
              <a:buFontTx/>
              <a:buNone/>
              <a:defRPr sz="2800" b="0" i="0" kern="120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1pPr>
            <a:lvl2pPr marL="271463" indent="-247650"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SmBold" panose="020B0504000000000000" pitchFamily="34" charset="0"/>
                <a:cs typeface="IberPangea Text SmBold" panose="020B0504000000000000" pitchFamily="34" charset="0"/>
              </a:defRPr>
            </a:lvl2pPr>
            <a:lvl3pPr marL="536575" indent="-219075"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3pPr>
            <a:lvl4pPr marL="800100" indent="-219075"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4pPr>
            <a:lvl5pPr marL="1073150" indent="-227013"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5pPr>
            <a:lvl6pPr marL="309563" indent="-285750" algn="l" defTabSz="3657418" rtl="0" eaLnBrk="1" latinLnBrk="0" hangingPunct="1">
              <a:lnSpc>
                <a:spcPct val="100000"/>
              </a:lnSpc>
              <a:spcBef>
                <a:spcPts val="2000"/>
              </a:spcBef>
              <a:buClr>
                <a:schemeClr val="tx2"/>
              </a:buClr>
              <a:buSzPct val="100000"/>
              <a:buFont typeface="Arial" panose="020B0604020202020204" pitchFamily="34" charset="0"/>
              <a:buChar char="•"/>
              <a:tabLst/>
              <a:defRPr sz="2000" b="0" i="0" kern="1200">
                <a:solidFill>
                  <a:schemeClr val="accent4"/>
                </a:solidFill>
                <a:latin typeface="IberPangea Text" panose="020B0504000000000000" pitchFamily="34" charset="0"/>
                <a:ea typeface="IberPangea Text" panose="020B0504000000000000" pitchFamily="34" charset="0"/>
                <a:cs typeface="IberPangea Text" panose="020B0504000000000000" pitchFamily="34" charset="0"/>
              </a:defRPr>
            </a:lvl6pPr>
            <a:lvl7pPr marL="11886606"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5314"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022"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r>
              <a:rPr lang="pt-BR" b="1" spc="300" dirty="0">
                <a:solidFill>
                  <a:srgbClr val="00A443"/>
                </a:solidFill>
                <a:latin typeface="+mj-lt"/>
                <a:ea typeface="Lato Black" panose="020F0502020204030203" pitchFamily="34" charset="0"/>
                <a:cs typeface="Lato Black" panose="020F0502020204030203" pitchFamily="34" charset="0"/>
              </a:rPr>
              <a:t>Contexto:</a:t>
            </a:r>
            <a:r>
              <a:rPr lang="pt-BR" b="1" spc="300" dirty="0">
                <a:solidFill>
                  <a:schemeClr val="tx1">
                    <a:lumMod val="65000"/>
                    <a:lumOff val="35000"/>
                  </a:schemeClr>
                </a:solidFill>
                <a:latin typeface="+mj-lt"/>
                <a:ea typeface="Lato Black" panose="020F0502020204030203" pitchFamily="34" charset="0"/>
                <a:cs typeface="Lato Black" panose="020F0502020204030203" pitchFamily="34" charset="0"/>
              </a:rPr>
              <a:t> </a:t>
            </a:r>
            <a:r>
              <a:rPr lang="pt-BR" sz="2400" dirty="0">
                <a:solidFill>
                  <a:schemeClr val="accent3">
                    <a:lumMod val="50000"/>
                  </a:schemeClr>
                </a:solidFill>
                <a:latin typeface="+mj-lt"/>
              </a:rPr>
              <a:t>A partir do pedido de entender o </a:t>
            </a:r>
            <a:r>
              <a:rPr lang="pt-BR" sz="2400" dirty="0" err="1">
                <a:solidFill>
                  <a:schemeClr val="accent3">
                    <a:lumMod val="50000"/>
                  </a:schemeClr>
                </a:solidFill>
                <a:latin typeface="+mj-lt"/>
              </a:rPr>
              <a:t>churn</a:t>
            </a:r>
            <a:r>
              <a:rPr lang="pt-BR" sz="2400" dirty="0">
                <a:solidFill>
                  <a:schemeClr val="accent3">
                    <a:lumMod val="50000"/>
                  </a:schemeClr>
                </a:solidFill>
                <a:latin typeface="+mj-lt"/>
              </a:rPr>
              <a:t> e propor uma estratégia, carregou os dados e levantou-se cada significado, sendo:</a:t>
            </a:r>
            <a:endParaRPr lang="pt-BR" dirty="0">
              <a:solidFill>
                <a:schemeClr val="accent3">
                  <a:lumMod val="50000"/>
                </a:schemeClr>
              </a:solidFill>
              <a:latin typeface="+mj-lt"/>
            </a:endParaRPr>
          </a:p>
        </p:txBody>
      </p:sp>
      <p:sp>
        <p:nvSpPr>
          <p:cNvPr id="17" name="Retângulo 16">
            <a:extLst>
              <a:ext uri="{FF2B5EF4-FFF2-40B4-BE49-F238E27FC236}">
                <a16:creationId xmlns:a16="http://schemas.microsoft.com/office/drawing/2014/main" id="{647CEF43-AAAE-5C00-81CB-ABB6ADE3AB6A}"/>
              </a:ext>
            </a:extLst>
          </p:cNvPr>
          <p:cNvSpPr/>
          <p:nvPr/>
        </p:nvSpPr>
        <p:spPr>
          <a:xfrm>
            <a:off x="12179833" y="3573550"/>
            <a:ext cx="10898815" cy="8258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pt-BR" sz="2400" b="1" dirty="0" err="1">
                <a:solidFill>
                  <a:schemeClr val="tx1"/>
                </a:solidFill>
              </a:rPr>
              <a:t>customerID</a:t>
            </a:r>
            <a:r>
              <a:rPr lang="pt-BR" sz="2400" dirty="0">
                <a:solidFill>
                  <a:schemeClr val="tx1"/>
                </a:solidFill>
              </a:rPr>
              <a:t>: ID do cliente</a:t>
            </a:r>
          </a:p>
          <a:p>
            <a:pPr marL="342900" indent="-342900">
              <a:buFont typeface="Arial" panose="020B0604020202020204" pitchFamily="34" charset="0"/>
              <a:buChar char="•"/>
            </a:pPr>
            <a:r>
              <a:rPr lang="pt-BR" sz="2400" b="1" dirty="0" err="1">
                <a:solidFill>
                  <a:schemeClr val="tx1"/>
                </a:solidFill>
              </a:rPr>
              <a:t>gender</a:t>
            </a:r>
            <a:r>
              <a:rPr lang="pt-BR" sz="2400" dirty="0">
                <a:solidFill>
                  <a:schemeClr val="tx1"/>
                </a:solidFill>
              </a:rPr>
              <a:t>: gênero do cliente</a:t>
            </a:r>
          </a:p>
          <a:p>
            <a:pPr marL="342900" indent="-342900">
              <a:buFont typeface="Arial" panose="020B0604020202020204" pitchFamily="34" charset="0"/>
              <a:buChar char="•"/>
            </a:pPr>
            <a:r>
              <a:rPr lang="pt-BR" sz="2400" b="1" dirty="0" err="1">
                <a:solidFill>
                  <a:schemeClr val="tx1"/>
                </a:solidFill>
              </a:rPr>
              <a:t>SeniorCitizen</a:t>
            </a:r>
            <a:r>
              <a:rPr lang="pt-BR" sz="2400" dirty="0">
                <a:solidFill>
                  <a:schemeClr val="tx1"/>
                </a:solidFill>
              </a:rPr>
              <a:t>: se é um cidadão idoso (!?)</a:t>
            </a:r>
          </a:p>
          <a:p>
            <a:pPr marL="342900" indent="-342900">
              <a:buFont typeface="Arial" panose="020B0604020202020204" pitchFamily="34" charset="0"/>
              <a:buChar char="•"/>
            </a:pPr>
            <a:r>
              <a:rPr lang="pt-BR" sz="2400" b="1" dirty="0" err="1">
                <a:solidFill>
                  <a:schemeClr val="tx1"/>
                </a:solidFill>
              </a:rPr>
              <a:t>Partner</a:t>
            </a:r>
            <a:r>
              <a:rPr lang="pt-BR" sz="2400" dirty="0">
                <a:solidFill>
                  <a:schemeClr val="tx1"/>
                </a:solidFill>
              </a:rPr>
              <a:t>: se possui parceiro(a)</a:t>
            </a:r>
          </a:p>
          <a:p>
            <a:pPr marL="342900" indent="-342900">
              <a:buFont typeface="Arial" panose="020B0604020202020204" pitchFamily="34" charset="0"/>
              <a:buChar char="•"/>
            </a:pPr>
            <a:r>
              <a:rPr lang="pt-BR" sz="2400" b="1" dirty="0" err="1">
                <a:solidFill>
                  <a:schemeClr val="tx1"/>
                </a:solidFill>
              </a:rPr>
              <a:t>Dependents</a:t>
            </a:r>
            <a:r>
              <a:rPr lang="pt-BR" sz="2400" dirty="0">
                <a:solidFill>
                  <a:schemeClr val="tx1"/>
                </a:solidFill>
              </a:rPr>
              <a:t>: se possui dependentes</a:t>
            </a:r>
          </a:p>
          <a:p>
            <a:pPr marL="342900" indent="-342900">
              <a:buFont typeface="Arial" panose="020B0604020202020204" pitchFamily="34" charset="0"/>
              <a:buChar char="•"/>
            </a:pPr>
            <a:r>
              <a:rPr lang="pt-BR" sz="2400" b="1" dirty="0" err="1">
                <a:solidFill>
                  <a:schemeClr val="tx1"/>
                </a:solidFill>
              </a:rPr>
              <a:t>tenure</a:t>
            </a:r>
            <a:r>
              <a:rPr lang="pt-BR" sz="2400" dirty="0">
                <a:solidFill>
                  <a:schemeClr val="tx1"/>
                </a:solidFill>
              </a:rPr>
              <a:t>: meses de assinatura do serviço</a:t>
            </a:r>
          </a:p>
          <a:p>
            <a:pPr marL="342900" indent="-342900">
              <a:buFont typeface="Arial" panose="020B0604020202020204" pitchFamily="34" charset="0"/>
              <a:buChar char="•"/>
            </a:pPr>
            <a:r>
              <a:rPr lang="pt-BR" sz="2400" b="1" dirty="0" err="1">
                <a:solidFill>
                  <a:schemeClr val="tx1"/>
                </a:solidFill>
              </a:rPr>
              <a:t>PhoneService</a:t>
            </a:r>
            <a:r>
              <a:rPr lang="pt-BR" sz="2400" dirty="0">
                <a:solidFill>
                  <a:schemeClr val="tx1"/>
                </a:solidFill>
              </a:rPr>
              <a:t>: se possui ou não serviço de telefone</a:t>
            </a:r>
          </a:p>
          <a:p>
            <a:pPr marL="342900" indent="-342900">
              <a:buFont typeface="Arial" panose="020B0604020202020204" pitchFamily="34" charset="0"/>
              <a:buChar char="•"/>
            </a:pPr>
            <a:r>
              <a:rPr lang="pt-BR" sz="2400" b="1" dirty="0" err="1">
                <a:solidFill>
                  <a:schemeClr val="tx1"/>
                </a:solidFill>
              </a:rPr>
              <a:t>MultipleLines</a:t>
            </a:r>
            <a:r>
              <a:rPr lang="pt-BR" sz="2400" dirty="0">
                <a:solidFill>
                  <a:schemeClr val="tx1"/>
                </a:solidFill>
              </a:rPr>
              <a:t>: se possui ou não múltiplas linhas telefônicas</a:t>
            </a:r>
          </a:p>
          <a:p>
            <a:pPr marL="342900" indent="-342900">
              <a:buFont typeface="Arial" panose="020B0604020202020204" pitchFamily="34" charset="0"/>
              <a:buChar char="•"/>
            </a:pPr>
            <a:r>
              <a:rPr lang="pt-BR" sz="2400" b="1" dirty="0" err="1">
                <a:solidFill>
                  <a:schemeClr val="tx1"/>
                </a:solidFill>
              </a:rPr>
              <a:t>InternetService</a:t>
            </a:r>
            <a:r>
              <a:rPr lang="pt-BR" sz="2400" dirty="0">
                <a:solidFill>
                  <a:schemeClr val="tx1"/>
                </a:solidFill>
              </a:rPr>
              <a:t>: se possui ou não serviço de internet</a:t>
            </a:r>
          </a:p>
          <a:p>
            <a:pPr marL="342900" indent="-342900">
              <a:buFont typeface="Arial" panose="020B0604020202020204" pitchFamily="34" charset="0"/>
              <a:buChar char="•"/>
            </a:pPr>
            <a:r>
              <a:rPr lang="pt-BR" sz="2400" b="1" dirty="0" err="1">
                <a:solidFill>
                  <a:schemeClr val="tx1"/>
                </a:solidFill>
              </a:rPr>
              <a:t>OnlineSecurity</a:t>
            </a:r>
            <a:r>
              <a:rPr lang="pt-BR" sz="2400" dirty="0">
                <a:solidFill>
                  <a:schemeClr val="tx1"/>
                </a:solidFill>
              </a:rPr>
              <a:t>: se possui ou não segurança online</a:t>
            </a:r>
          </a:p>
          <a:p>
            <a:pPr marL="342900" indent="-342900">
              <a:buFont typeface="Arial" panose="020B0604020202020204" pitchFamily="34" charset="0"/>
              <a:buChar char="•"/>
            </a:pPr>
            <a:r>
              <a:rPr lang="pt-BR" sz="2400" b="1" dirty="0" err="1">
                <a:solidFill>
                  <a:schemeClr val="tx1"/>
                </a:solidFill>
              </a:rPr>
              <a:t>OnlineBackup</a:t>
            </a:r>
            <a:r>
              <a:rPr lang="pt-BR" sz="2400" dirty="0">
                <a:solidFill>
                  <a:schemeClr val="tx1"/>
                </a:solidFill>
              </a:rPr>
              <a:t>: se possui ou não backup online</a:t>
            </a:r>
          </a:p>
          <a:p>
            <a:pPr marL="342900" indent="-342900">
              <a:buFont typeface="Arial" panose="020B0604020202020204" pitchFamily="34" charset="0"/>
              <a:buChar char="•"/>
            </a:pPr>
            <a:r>
              <a:rPr lang="pt-BR" sz="2400" b="1" dirty="0" err="1">
                <a:solidFill>
                  <a:schemeClr val="tx1"/>
                </a:solidFill>
              </a:rPr>
              <a:t>DeviceProtection</a:t>
            </a:r>
            <a:r>
              <a:rPr lang="pt-BR" sz="2400" dirty="0">
                <a:solidFill>
                  <a:schemeClr val="tx1"/>
                </a:solidFill>
              </a:rPr>
              <a:t>: se possui ou não dispositivo de proteção</a:t>
            </a:r>
          </a:p>
          <a:p>
            <a:pPr marL="342900" indent="-342900">
              <a:buFont typeface="Arial" panose="020B0604020202020204" pitchFamily="34" charset="0"/>
              <a:buChar char="•"/>
            </a:pPr>
            <a:r>
              <a:rPr lang="pt-BR" sz="2400" b="1" dirty="0" err="1">
                <a:solidFill>
                  <a:schemeClr val="tx1"/>
                </a:solidFill>
              </a:rPr>
              <a:t>TechSupport</a:t>
            </a:r>
            <a:r>
              <a:rPr lang="pt-BR" sz="2400" dirty="0">
                <a:solidFill>
                  <a:schemeClr val="tx1"/>
                </a:solidFill>
              </a:rPr>
              <a:t>: se possui ou não suporte técnico</a:t>
            </a:r>
          </a:p>
          <a:p>
            <a:pPr marL="342900" indent="-342900">
              <a:buFont typeface="Arial" panose="020B0604020202020204" pitchFamily="34" charset="0"/>
              <a:buChar char="•"/>
            </a:pPr>
            <a:r>
              <a:rPr lang="pt-BR" sz="2400" b="1" dirty="0" err="1">
                <a:solidFill>
                  <a:schemeClr val="tx1"/>
                </a:solidFill>
              </a:rPr>
              <a:t>StreamingTV</a:t>
            </a:r>
            <a:r>
              <a:rPr lang="pt-BR" sz="2400" dirty="0">
                <a:solidFill>
                  <a:schemeClr val="tx1"/>
                </a:solidFill>
              </a:rPr>
              <a:t>: se possui ou não streaming na TV</a:t>
            </a:r>
          </a:p>
          <a:p>
            <a:pPr marL="342900" indent="-342900">
              <a:buFont typeface="Arial" panose="020B0604020202020204" pitchFamily="34" charset="0"/>
              <a:buChar char="•"/>
            </a:pPr>
            <a:r>
              <a:rPr lang="pt-BR" sz="2400" b="1" dirty="0" err="1">
                <a:solidFill>
                  <a:schemeClr val="tx1"/>
                </a:solidFill>
              </a:rPr>
              <a:t>StreamingMovies</a:t>
            </a:r>
            <a:r>
              <a:rPr lang="pt-BR" sz="2400" dirty="0" err="1">
                <a:solidFill>
                  <a:schemeClr val="tx1"/>
                </a:solidFill>
              </a:rPr>
              <a:t>:se</a:t>
            </a:r>
            <a:r>
              <a:rPr lang="pt-BR" sz="2400" dirty="0">
                <a:solidFill>
                  <a:schemeClr val="tx1"/>
                </a:solidFill>
              </a:rPr>
              <a:t> possui ou não serviço de </a:t>
            </a:r>
            <a:r>
              <a:rPr lang="pt-BR" sz="2400" dirty="0" err="1">
                <a:solidFill>
                  <a:schemeClr val="tx1"/>
                </a:solidFill>
              </a:rPr>
              <a:t>streamling</a:t>
            </a:r>
            <a:r>
              <a:rPr lang="pt-BR" sz="2400" dirty="0">
                <a:solidFill>
                  <a:schemeClr val="tx1"/>
                </a:solidFill>
              </a:rPr>
              <a:t> com filmes</a:t>
            </a:r>
          </a:p>
          <a:p>
            <a:pPr marL="342900" indent="-342900">
              <a:buFont typeface="Arial" panose="020B0604020202020204" pitchFamily="34" charset="0"/>
              <a:buChar char="•"/>
            </a:pPr>
            <a:r>
              <a:rPr lang="pt-BR" sz="2400" b="1" dirty="0" err="1">
                <a:solidFill>
                  <a:schemeClr val="tx1"/>
                </a:solidFill>
              </a:rPr>
              <a:t>Contract</a:t>
            </a:r>
            <a:r>
              <a:rPr lang="pt-BR" sz="2400" dirty="0">
                <a:solidFill>
                  <a:schemeClr val="tx1"/>
                </a:solidFill>
              </a:rPr>
              <a:t>: tipo de contrato assinado</a:t>
            </a:r>
          </a:p>
          <a:p>
            <a:pPr marL="342900" indent="-342900">
              <a:buFont typeface="Arial" panose="020B0604020202020204" pitchFamily="34" charset="0"/>
              <a:buChar char="•"/>
            </a:pPr>
            <a:r>
              <a:rPr lang="pt-BR" sz="2400" b="1" dirty="0" err="1">
                <a:solidFill>
                  <a:schemeClr val="tx1"/>
                </a:solidFill>
              </a:rPr>
              <a:t>PaperlessBilling</a:t>
            </a:r>
            <a:r>
              <a:rPr lang="pt-BR" sz="2400" dirty="0">
                <a:solidFill>
                  <a:schemeClr val="tx1"/>
                </a:solidFill>
              </a:rPr>
              <a:t>: se a fatura é digital ou não (!?)</a:t>
            </a:r>
          </a:p>
          <a:p>
            <a:pPr marL="342900" indent="-342900">
              <a:buFont typeface="Arial" panose="020B0604020202020204" pitchFamily="34" charset="0"/>
              <a:buChar char="•"/>
            </a:pPr>
            <a:r>
              <a:rPr lang="pt-BR" sz="2400" b="1" dirty="0" err="1">
                <a:solidFill>
                  <a:schemeClr val="tx1"/>
                </a:solidFill>
              </a:rPr>
              <a:t>PaymentMethod</a:t>
            </a:r>
            <a:r>
              <a:rPr lang="pt-BR" sz="2400" dirty="0">
                <a:solidFill>
                  <a:schemeClr val="tx1"/>
                </a:solidFill>
              </a:rPr>
              <a:t>: método de pagamento</a:t>
            </a:r>
          </a:p>
          <a:p>
            <a:pPr marL="342900" indent="-342900">
              <a:buFont typeface="Arial" panose="020B0604020202020204" pitchFamily="34" charset="0"/>
              <a:buChar char="•"/>
            </a:pPr>
            <a:r>
              <a:rPr lang="pt-BR" sz="2400" b="1" dirty="0" err="1">
                <a:solidFill>
                  <a:schemeClr val="tx1"/>
                </a:solidFill>
              </a:rPr>
              <a:t>MonthlyCharges</a:t>
            </a:r>
            <a:r>
              <a:rPr lang="pt-BR" sz="2400" dirty="0">
                <a:solidFill>
                  <a:schemeClr val="tx1"/>
                </a:solidFill>
              </a:rPr>
              <a:t>: cobrança mensal</a:t>
            </a:r>
          </a:p>
          <a:p>
            <a:pPr marL="342900" indent="-342900">
              <a:buFont typeface="Arial" panose="020B0604020202020204" pitchFamily="34" charset="0"/>
              <a:buChar char="•"/>
            </a:pPr>
            <a:r>
              <a:rPr lang="pt-BR" sz="2400" b="1" dirty="0" err="1">
                <a:solidFill>
                  <a:schemeClr val="tx1"/>
                </a:solidFill>
              </a:rPr>
              <a:t>TotalCharges</a:t>
            </a:r>
            <a:r>
              <a:rPr lang="pt-BR" sz="2400" dirty="0">
                <a:solidFill>
                  <a:schemeClr val="tx1"/>
                </a:solidFill>
              </a:rPr>
              <a:t>: cobrança total</a:t>
            </a:r>
          </a:p>
          <a:p>
            <a:pPr marL="342900" indent="-342900">
              <a:buFont typeface="Arial" panose="020B0604020202020204" pitchFamily="34" charset="0"/>
              <a:buChar char="•"/>
            </a:pPr>
            <a:r>
              <a:rPr lang="pt-BR" sz="2400" b="1" dirty="0" err="1">
                <a:solidFill>
                  <a:schemeClr val="tx1"/>
                </a:solidFill>
              </a:rPr>
              <a:t>Churn</a:t>
            </a:r>
            <a:r>
              <a:rPr lang="pt-BR" sz="2400" dirty="0">
                <a:solidFill>
                  <a:schemeClr val="tx1"/>
                </a:solidFill>
              </a:rPr>
              <a:t>: se entrou em CHURN ou não</a:t>
            </a:r>
          </a:p>
        </p:txBody>
      </p:sp>
    </p:spTree>
    <p:extLst>
      <p:ext uri="{BB962C8B-B14F-4D97-AF65-F5344CB8AC3E}">
        <p14:creationId xmlns:p14="http://schemas.microsoft.com/office/powerpoint/2010/main" val="1226742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396"/>
        <p:cNvGrpSpPr/>
        <p:nvPr/>
      </p:nvGrpSpPr>
      <p:grpSpPr>
        <a:xfrm>
          <a:off x="0" y="0"/>
          <a:ext cx="0" cy="0"/>
          <a:chOff x="0" y="0"/>
          <a:chExt cx="0" cy="0"/>
        </a:xfrm>
      </p:grpSpPr>
      <p:sp>
        <p:nvSpPr>
          <p:cNvPr id="11" name="Retângulo: Cantos Arredondados 10">
            <a:extLst>
              <a:ext uri="{FF2B5EF4-FFF2-40B4-BE49-F238E27FC236}">
                <a16:creationId xmlns:a16="http://schemas.microsoft.com/office/drawing/2014/main" id="{9469AB60-4A0B-D5CE-34BC-817CEB4059C1}"/>
              </a:ext>
            </a:extLst>
          </p:cNvPr>
          <p:cNvSpPr/>
          <p:nvPr/>
        </p:nvSpPr>
        <p:spPr>
          <a:xfrm>
            <a:off x="791641" y="1755710"/>
            <a:ext cx="9532345" cy="1114114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Marcador de texto 10">
            <a:extLst>
              <a:ext uri="{FF2B5EF4-FFF2-40B4-BE49-F238E27FC236}">
                <a16:creationId xmlns:a16="http://schemas.microsoft.com/office/drawing/2014/main" id="{E03C3C33-4DA2-F0A0-D9B5-40BA2C0C6992}"/>
              </a:ext>
            </a:extLst>
          </p:cNvPr>
          <p:cNvSpPr txBox="1">
            <a:spLocks/>
          </p:cNvSpPr>
          <p:nvPr/>
        </p:nvSpPr>
        <p:spPr>
          <a:xfrm>
            <a:off x="814387" y="595838"/>
            <a:ext cx="22753638" cy="1038936"/>
          </a:xfrm>
          <a:prstGeom prst="rect">
            <a:avLst/>
          </a:prstGeom>
        </p:spPr>
        <p:txBody>
          <a:bodyPr vert="horz" lIns="0" tIns="0" rIns="0" bIns="0" rtlCol="0">
            <a:noAutofit/>
          </a:bodyPr>
          <a:lstStyle>
            <a:lvl1pPr marL="0" indent="0" algn="l" defTabSz="662400" rtl="0" eaLnBrk="1" fontAlgn="base" hangingPunct="1">
              <a:lnSpc>
                <a:spcPct val="120000"/>
              </a:lnSpc>
              <a:spcBef>
                <a:spcPts val="1200"/>
              </a:spcBef>
              <a:spcAft>
                <a:spcPct val="0"/>
              </a:spcAft>
              <a:buClr>
                <a:schemeClr val="accent4"/>
              </a:buClr>
              <a:buFontTx/>
              <a:buNone/>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vl2pPr marL="271463" indent="-247650"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SmBold" panose="020B0504000000000000" pitchFamily="34" charset="0"/>
                <a:cs typeface="IberPangea Text SmBold" panose="020B0504000000000000" pitchFamily="34" charset="0"/>
              </a:defRPr>
            </a:lvl2pPr>
            <a:lvl3pPr marL="536575" indent="-219075"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3pPr>
            <a:lvl4pPr marL="800100" indent="-219075"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4pPr>
            <a:lvl5pPr marL="1073150" indent="-227013"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5pPr>
            <a:lvl6pPr marL="309563" indent="-285750" algn="l" defTabSz="3657418" rtl="0" eaLnBrk="1" latinLnBrk="0" hangingPunct="1">
              <a:lnSpc>
                <a:spcPct val="100000"/>
              </a:lnSpc>
              <a:spcBef>
                <a:spcPts val="2000"/>
              </a:spcBef>
              <a:buClr>
                <a:schemeClr val="tx2"/>
              </a:buClr>
              <a:buSzPct val="100000"/>
              <a:buFont typeface="Arial" panose="020B0604020202020204" pitchFamily="34" charset="0"/>
              <a:buChar char="•"/>
              <a:tabLst/>
              <a:defRPr sz="2000" b="0" i="0" kern="1200">
                <a:solidFill>
                  <a:schemeClr val="accent4"/>
                </a:solidFill>
                <a:latin typeface="IberPangea Text" panose="020B0504000000000000" pitchFamily="34" charset="0"/>
                <a:ea typeface="IberPangea Text" panose="020B0504000000000000" pitchFamily="34" charset="0"/>
                <a:cs typeface="IberPangea Text" panose="020B0504000000000000" pitchFamily="34" charset="0"/>
              </a:defRPr>
            </a:lvl6pPr>
            <a:lvl7pPr marL="11886606"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5314"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022"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r>
              <a:rPr lang="en-US" sz="5400" b="1" dirty="0" err="1">
                <a:solidFill>
                  <a:srgbClr val="00A443"/>
                </a:solidFill>
                <a:latin typeface="+mn-lt"/>
              </a:rPr>
              <a:t>Entendimento</a:t>
            </a:r>
            <a:endParaRPr lang="en-US" sz="5400" b="1" dirty="0">
              <a:solidFill>
                <a:srgbClr val="00A443"/>
              </a:solidFill>
              <a:latin typeface="+mn-lt"/>
            </a:endParaRPr>
          </a:p>
        </p:txBody>
      </p:sp>
      <p:cxnSp>
        <p:nvCxnSpPr>
          <p:cNvPr id="8" name="Conector recto 13">
            <a:extLst>
              <a:ext uri="{FF2B5EF4-FFF2-40B4-BE49-F238E27FC236}">
                <a16:creationId xmlns:a16="http://schemas.microsoft.com/office/drawing/2014/main" id="{CCA228FB-5674-C579-1A0E-1303BA02BE78}"/>
              </a:ext>
            </a:extLst>
          </p:cNvPr>
          <p:cNvCxnSpPr>
            <a:cxnSpLocks/>
          </p:cNvCxnSpPr>
          <p:nvPr/>
        </p:nvCxnSpPr>
        <p:spPr>
          <a:xfrm>
            <a:off x="791642" y="1634774"/>
            <a:ext cx="227763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9" name="Retângulo 8">
            <a:extLst>
              <a:ext uri="{FF2B5EF4-FFF2-40B4-BE49-F238E27FC236}">
                <a16:creationId xmlns:a16="http://schemas.microsoft.com/office/drawing/2014/main" id="{756FF7ED-8BFD-8F07-4F58-323EB74E76E7}"/>
              </a:ext>
            </a:extLst>
          </p:cNvPr>
          <p:cNvSpPr/>
          <p:nvPr/>
        </p:nvSpPr>
        <p:spPr>
          <a:xfrm>
            <a:off x="966789" y="1998000"/>
            <a:ext cx="9047789" cy="36032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b="1" dirty="0">
                <a:solidFill>
                  <a:schemeClr val="tx1"/>
                </a:solidFill>
                <a:latin typeface="+mj-lt"/>
              </a:rPr>
              <a:t>Da carga dos dados observou que:</a:t>
            </a:r>
          </a:p>
          <a:p>
            <a:pPr marL="342900" indent="-342900">
              <a:buFontTx/>
              <a:buChar char="-"/>
            </a:pPr>
            <a:r>
              <a:rPr lang="pt-BR" sz="2400" dirty="0">
                <a:solidFill>
                  <a:schemeClr val="tx1"/>
                </a:solidFill>
                <a:latin typeface="+mj-lt"/>
              </a:rPr>
              <a:t>A maioria dos registros eram do tipo “texto”;</a:t>
            </a:r>
          </a:p>
          <a:p>
            <a:pPr marL="342900" indent="-342900">
              <a:buFontTx/>
              <a:buChar char="-"/>
            </a:pPr>
            <a:r>
              <a:rPr lang="pt-BR" sz="2400" dirty="0">
                <a:solidFill>
                  <a:schemeClr val="tx1"/>
                </a:solidFill>
                <a:latin typeface="+mj-lt"/>
              </a:rPr>
              <a:t>“</a:t>
            </a:r>
            <a:r>
              <a:rPr lang="pt-BR" sz="2400" dirty="0" err="1">
                <a:solidFill>
                  <a:schemeClr val="tx1"/>
                </a:solidFill>
                <a:latin typeface="+mj-lt"/>
              </a:rPr>
              <a:t>TotalCharges</a:t>
            </a:r>
            <a:r>
              <a:rPr lang="pt-BR" sz="2400" dirty="0">
                <a:solidFill>
                  <a:schemeClr val="tx1"/>
                </a:solidFill>
                <a:latin typeface="+mj-lt"/>
              </a:rPr>
              <a:t>” apresentava 11 dados faltantes;</a:t>
            </a:r>
          </a:p>
          <a:p>
            <a:pPr marL="342900" indent="-342900">
              <a:buFontTx/>
              <a:buChar char="-"/>
            </a:pPr>
            <a:r>
              <a:rPr lang="pt-BR" sz="2400" dirty="0" err="1">
                <a:solidFill>
                  <a:schemeClr val="tx1"/>
                </a:solidFill>
                <a:latin typeface="+mj-lt"/>
              </a:rPr>
              <a:t>TotalCharges</a:t>
            </a:r>
            <a:r>
              <a:rPr lang="pt-BR" sz="2400" dirty="0">
                <a:solidFill>
                  <a:schemeClr val="tx1"/>
                </a:solidFill>
                <a:latin typeface="+mj-lt"/>
              </a:rPr>
              <a:t> e </a:t>
            </a:r>
            <a:r>
              <a:rPr lang="pt-BR" sz="2400" dirty="0" err="1">
                <a:solidFill>
                  <a:schemeClr val="tx1"/>
                </a:solidFill>
                <a:latin typeface="+mj-lt"/>
              </a:rPr>
              <a:t>MonthlyCharges</a:t>
            </a:r>
            <a:r>
              <a:rPr lang="pt-BR" sz="2400" dirty="0">
                <a:solidFill>
                  <a:schemeClr val="tx1"/>
                </a:solidFill>
                <a:latin typeface="+mj-lt"/>
              </a:rPr>
              <a:t> vieram como texto e não numérico;</a:t>
            </a:r>
          </a:p>
          <a:p>
            <a:pPr marL="342900" indent="-342900">
              <a:buFontTx/>
              <a:buChar char="-"/>
            </a:pPr>
            <a:r>
              <a:rPr lang="pt-BR" sz="2400" dirty="0">
                <a:solidFill>
                  <a:schemeClr val="tx1"/>
                </a:solidFill>
                <a:latin typeface="+mj-lt"/>
              </a:rPr>
              <a:t>Algumas colunas, como “</a:t>
            </a:r>
            <a:r>
              <a:rPr lang="pt-BR" sz="2400" dirty="0" err="1">
                <a:solidFill>
                  <a:schemeClr val="tx1"/>
                </a:solidFill>
                <a:latin typeface="+mj-lt"/>
              </a:rPr>
              <a:t>PhoneService</a:t>
            </a:r>
            <a:r>
              <a:rPr lang="pt-BR" sz="2400" dirty="0">
                <a:solidFill>
                  <a:schemeClr val="tx1"/>
                </a:solidFill>
                <a:latin typeface="+mj-lt"/>
              </a:rPr>
              <a:t>” e “</a:t>
            </a:r>
            <a:r>
              <a:rPr lang="pt-BR" sz="2400" dirty="0" err="1">
                <a:solidFill>
                  <a:schemeClr val="tx1"/>
                </a:solidFill>
                <a:latin typeface="+mj-lt"/>
              </a:rPr>
              <a:t>MultipleLines</a:t>
            </a:r>
            <a:r>
              <a:rPr lang="pt-BR" sz="2400" dirty="0">
                <a:solidFill>
                  <a:schemeClr val="tx1"/>
                </a:solidFill>
                <a:latin typeface="+mj-lt"/>
              </a:rPr>
              <a:t>” apresentavam valores diferentes, mas que apresentavam o mesmo significado, como: “No” e “No </a:t>
            </a:r>
            <a:r>
              <a:rPr lang="pt-BR" sz="2400" dirty="0" err="1">
                <a:solidFill>
                  <a:schemeClr val="tx1"/>
                </a:solidFill>
                <a:latin typeface="+mj-lt"/>
              </a:rPr>
              <a:t>service</a:t>
            </a:r>
            <a:r>
              <a:rPr lang="pt-BR" sz="2400" dirty="0">
                <a:solidFill>
                  <a:schemeClr val="tx1"/>
                </a:solidFill>
                <a:latin typeface="+mj-lt"/>
              </a:rPr>
              <a:t>”</a:t>
            </a:r>
          </a:p>
        </p:txBody>
      </p:sp>
      <p:cxnSp>
        <p:nvCxnSpPr>
          <p:cNvPr id="12" name="Conector reto 11">
            <a:extLst>
              <a:ext uri="{FF2B5EF4-FFF2-40B4-BE49-F238E27FC236}">
                <a16:creationId xmlns:a16="http://schemas.microsoft.com/office/drawing/2014/main" id="{081F142E-A688-B879-99BC-F3119FF0DB09}"/>
              </a:ext>
            </a:extLst>
          </p:cNvPr>
          <p:cNvCxnSpPr>
            <a:cxnSpLocks/>
          </p:cNvCxnSpPr>
          <p:nvPr/>
        </p:nvCxnSpPr>
        <p:spPr>
          <a:xfrm flipV="1">
            <a:off x="11577787" y="1998000"/>
            <a:ext cx="0" cy="972000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Marcador de texto 4">
            <a:extLst>
              <a:ext uri="{FF2B5EF4-FFF2-40B4-BE49-F238E27FC236}">
                <a16:creationId xmlns:a16="http://schemas.microsoft.com/office/drawing/2014/main" id="{B0765514-C14A-E93D-AF99-47D39E158F63}"/>
              </a:ext>
            </a:extLst>
          </p:cNvPr>
          <p:cNvSpPr txBox="1">
            <a:spLocks/>
          </p:cNvSpPr>
          <p:nvPr/>
        </p:nvSpPr>
        <p:spPr>
          <a:xfrm>
            <a:off x="11887199" y="1998000"/>
            <a:ext cx="11528425" cy="1335749"/>
          </a:xfrm>
          <a:prstGeom prst="rect">
            <a:avLst/>
          </a:prstGeom>
        </p:spPr>
        <p:txBody>
          <a:bodyPr vert="horz" lIns="0" tIns="0" rIns="0" bIns="0" rtlCol="0">
            <a:noAutofit/>
          </a:bodyPr>
          <a:lstStyle>
            <a:lvl1pPr marL="0" indent="0" algn="l" defTabSz="662400" rtl="0" eaLnBrk="1" fontAlgn="base" hangingPunct="1">
              <a:lnSpc>
                <a:spcPct val="120000"/>
              </a:lnSpc>
              <a:spcBef>
                <a:spcPts val="1200"/>
              </a:spcBef>
              <a:spcAft>
                <a:spcPct val="0"/>
              </a:spcAft>
              <a:buClr>
                <a:schemeClr val="accent4"/>
              </a:buClr>
              <a:buFontTx/>
              <a:buNone/>
              <a:defRPr sz="2800" b="0" i="0" kern="120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1pPr>
            <a:lvl2pPr marL="271463" indent="-247650"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SmBold" panose="020B0504000000000000" pitchFamily="34" charset="0"/>
                <a:cs typeface="IberPangea Text SmBold" panose="020B0504000000000000" pitchFamily="34" charset="0"/>
              </a:defRPr>
            </a:lvl2pPr>
            <a:lvl3pPr marL="536575" indent="-219075"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3pPr>
            <a:lvl4pPr marL="800100" indent="-219075"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4pPr>
            <a:lvl5pPr marL="1073150" indent="-227013"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5pPr>
            <a:lvl6pPr marL="309563" indent="-285750" algn="l" defTabSz="3657418" rtl="0" eaLnBrk="1" latinLnBrk="0" hangingPunct="1">
              <a:lnSpc>
                <a:spcPct val="100000"/>
              </a:lnSpc>
              <a:spcBef>
                <a:spcPts val="2000"/>
              </a:spcBef>
              <a:buClr>
                <a:schemeClr val="tx2"/>
              </a:buClr>
              <a:buSzPct val="100000"/>
              <a:buFont typeface="Arial" panose="020B0604020202020204" pitchFamily="34" charset="0"/>
              <a:buChar char="•"/>
              <a:tabLst/>
              <a:defRPr sz="2000" b="0" i="0" kern="1200">
                <a:solidFill>
                  <a:schemeClr val="accent4"/>
                </a:solidFill>
                <a:latin typeface="IberPangea Text" panose="020B0504000000000000" pitchFamily="34" charset="0"/>
                <a:ea typeface="IberPangea Text" panose="020B0504000000000000" pitchFamily="34" charset="0"/>
                <a:cs typeface="IberPangea Text" panose="020B0504000000000000" pitchFamily="34" charset="0"/>
              </a:defRPr>
            </a:lvl6pPr>
            <a:lvl7pPr marL="11886606"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5314"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022"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r>
              <a:rPr lang="pt-BR" b="1" spc="300" dirty="0">
                <a:solidFill>
                  <a:srgbClr val="00A443"/>
                </a:solidFill>
                <a:latin typeface="+mj-lt"/>
                <a:ea typeface="Lato Black" panose="020F0502020204030203" pitchFamily="34" charset="0"/>
                <a:cs typeface="Lato Black" panose="020F0502020204030203" pitchFamily="34" charset="0"/>
              </a:rPr>
              <a:t>Exemplos:</a:t>
            </a:r>
            <a:r>
              <a:rPr lang="pt-BR" b="1" spc="300" dirty="0">
                <a:solidFill>
                  <a:schemeClr val="tx1">
                    <a:lumMod val="65000"/>
                    <a:lumOff val="35000"/>
                  </a:schemeClr>
                </a:solidFill>
                <a:latin typeface="+mj-lt"/>
                <a:ea typeface="Lato Black" panose="020F0502020204030203" pitchFamily="34" charset="0"/>
                <a:cs typeface="Lato Black" panose="020F0502020204030203" pitchFamily="34" charset="0"/>
              </a:rPr>
              <a:t> </a:t>
            </a:r>
            <a:endParaRPr lang="pt-BR" dirty="0">
              <a:solidFill>
                <a:schemeClr val="accent3">
                  <a:lumMod val="50000"/>
                </a:schemeClr>
              </a:solidFill>
              <a:latin typeface="+mj-lt"/>
            </a:endParaRPr>
          </a:p>
        </p:txBody>
      </p:sp>
      <p:sp>
        <p:nvSpPr>
          <p:cNvPr id="2" name="Retângulo 1">
            <a:extLst>
              <a:ext uri="{FF2B5EF4-FFF2-40B4-BE49-F238E27FC236}">
                <a16:creationId xmlns:a16="http://schemas.microsoft.com/office/drawing/2014/main" id="{5B199A05-3690-2547-9BE3-EFCE2EFC6B64}"/>
              </a:ext>
            </a:extLst>
          </p:cNvPr>
          <p:cNvSpPr/>
          <p:nvPr/>
        </p:nvSpPr>
        <p:spPr>
          <a:xfrm>
            <a:off x="966788" y="6313152"/>
            <a:ext cx="9047789" cy="54048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b="1" dirty="0">
                <a:solidFill>
                  <a:schemeClr val="tx1"/>
                </a:solidFill>
                <a:latin typeface="+mj-lt"/>
              </a:rPr>
              <a:t>Realizou-se o tratamento, sendo:</a:t>
            </a:r>
          </a:p>
          <a:p>
            <a:pPr marL="342900" indent="-342900">
              <a:buFontTx/>
              <a:buChar char="-"/>
            </a:pPr>
            <a:r>
              <a:rPr lang="pt-BR" sz="2400" dirty="0">
                <a:solidFill>
                  <a:schemeClr val="tx1"/>
                </a:solidFill>
                <a:latin typeface="+mj-lt"/>
              </a:rPr>
              <a:t>Transformar todos os demais significados de “No” e força-los a ser “No” em: 'StreamingMovies','StreamingTV','MultipleLines','OnlineBackup','OnlineSecurity','DeviceProtection','TechSupport'</a:t>
            </a:r>
          </a:p>
          <a:p>
            <a:pPr marL="342900" indent="-342900">
              <a:buFontTx/>
              <a:buChar char="-"/>
            </a:pPr>
            <a:endParaRPr lang="pt-BR" sz="2400" dirty="0">
              <a:solidFill>
                <a:schemeClr val="tx1"/>
              </a:solidFill>
              <a:latin typeface="+mj-lt"/>
            </a:endParaRPr>
          </a:p>
          <a:p>
            <a:pPr marL="342900" indent="-342900">
              <a:buFontTx/>
              <a:buChar char="-"/>
            </a:pPr>
            <a:r>
              <a:rPr lang="pt-BR" sz="2400" dirty="0">
                <a:solidFill>
                  <a:schemeClr val="tx1"/>
                </a:solidFill>
                <a:latin typeface="+mj-lt"/>
              </a:rPr>
              <a:t>“</a:t>
            </a:r>
            <a:r>
              <a:rPr lang="pt-BR" sz="2400" dirty="0" err="1">
                <a:solidFill>
                  <a:schemeClr val="tx1"/>
                </a:solidFill>
                <a:latin typeface="+mj-lt"/>
              </a:rPr>
              <a:t>TotalCharges</a:t>
            </a:r>
            <a:r>
              <a:rPr lang="pt-BR" sz="2400" dirty="0">
                <a:solidFill>
                  <a:schemeClr val="tx1"/>
                </a:solidFill>
                <a:latin typeface="+mj-lt"/>
              </a:rPr>
              <a:t>” e “</a:t>
            </a:r>
            <a:r>
              <a:rPr lang="pt-BR" sz="2400" dirty="0" err="1">
                <a:solidFill>
                  <a:schemeClr val="tx1"/>
                </a:solidFill>
                <a:latin typeface="+mj-lt"/>
              </a:rPr>
              <a:t>MonthlyCharges</a:t>
            </a:r>
            <a:r>
              <a:rPr lang="pt-BR" sz="2400" dirty="0">
                <a:solidFill>
                  <a:schemeClr val="tx1"/>
                </a:solidFill>
                <a:latin typeface="+mj-lt"/>
              </a:rPr>
              <a:t>” transformados em decimal (</a:t>
            </a:r>
            <a:r>
              <a:rPr lang="pt-BR" sz="2400" dirty="0" err="1">
                <a:solidFill>
                  <a:schemeClr val="tx1"/>
                </a:solidFill>
                <a:latin typeface="+mj-lt"/>
              </a:rPr>
              <a:t>float</a:t>
            </a:r>
            <a:r>
              <a:rPr lang="pt-BR" sz="2400" dirty="0">
                <a:solidFill>
                  <a:schemeClr val="tx1"/>
                </a:solidFill>
                <a:latin typeface="+mj-lt"/>
              </a:rPr>
              <a:t>);</a:t>
            </a:r>
          </a:p>
          <a:p>
            <a:pPr marL="342900" indent="-342900">
              <a:buFontTx/>
              <a:buChar char="-"/>
            </a:pPr>
            <a:r>
              <a:rPr lang="pt-BR" sz="2400" dirty="0">
                <a:solidFill>
                  <a:schemeClr val="tx1"/>
                </a:solidFill>
                <a:latin typeface="+mj-lt"/>
              </a:rPr>
              <a:t>Valores nulos eliminados (somente 11 registros);</a:t>
            </a:r>
          </a:p>
          <a:p>
            <a:pPr marL="342900" indent="-342900">
              <a:buFontTx/>
              <a:buChar char="-"/>
            </a:pPr>
            <a:r>
              <a:rPr lang="pt-BR" sz="2400" dirty="0">
                <a:solidFill>
                  <a:schemeClr val="tx1"/>
                </a:solidFill>
                <a:latin typeface="+mj-lt"/>
              </a:rPr>
              <a:t>Criação de mais 2 colunas;</a:t>
            </a:r>
          </a:p>
          <a:p>
            <a:pPr marL="342900" indent="-342900">
              <a:buFontTx/>
              <a:buChar char="-"/>
            </a:pPr>
            <a:r>
              <a:rPr lang="pt-BR" sz="2400" dirty="0">
                <a:solidFill>
                  <a:schemeClr val="tx1"/>
                </a:solidFill>
                <a:latin typeface="+mj-lt"/>
              </a:rPr>
              <a:t>“</a:t>
            </a:r>
            <a:r>
              <a:rPr lang="pt-BR" sz="2400" dirty="0" err="1">
                <a:solidFill>
                  <a:schemeClr val="tx1"/>
                </a:solidFill>
                <a:latin typeface="+mj-lt"/>
              </a:rPr>
              <a:t>Qtde_serviços</a:t>
            </a:r>
            <a:r>
              <a:rPr lang="pt-BR" sz="2400" dirty="0">
                <a:solidFill>
                  <a:schemeClr val="tx1"/>
                </a:solidFill>
                <a:latin typeface="+mj-lt"/>
              </a:rPr>
              <a:t>”: somatória de todos os serviços disponíveis para aquele cliente;</a:t>
            </a:r>
          </a:p>
          <a:p>
            <a:pPr marL="342900" indent="-342900">
              <a:buFontTx/>
              <a:buChar char="-"/>
            </a:pPr>
            <a:r>
              <a:rPr lang="pt-BR" sz="2400" dirty="0">
                <a:solidFill>
                  <a:schemeClr val="tx1"/>
                </a:solidFill>
                <a:latin typeface="+mj-lt"/>
              </a:rPr>
              <a:t>“</a:t>
            </a:r>
            <a:r>
              <a:rPr lang="pt-BR" sz="2400" dirty="0" err="1">
                <a:solidFill>
                  <a:schemeClr val="tx1"/>
                </a:solidFill>
                <a:latin typeface="+mj-lt"/>
              </a:rPr>
              <a:t>Pagamento_automático</a:t>
            </a:r>
            <a:r>
              <a:rPr lang="pt-BR" sz="2400" dirty="0">
                <a:solidFill>
                  <a:schemeClr val="tx1"/>
                </a:solidFill>
                <a:latin typeface="+mj-lt"/>
              </a:rPr>
              <a:t>”: sendo “1” se o cliente possui “</a:t>
            </a:r>
            <a:r>
              <a:rPr lang="pt-BR" sz="2400" dirty="0" err="1">
                <a:solidFill>
                  <a:schemeClr val="tx1"/>
                </a:solidFill>
                <a:latin typeface="+mj-lt"/>
              </a:rPr>
              <a:t>automatic</a:t>
            </a:r>
            <a:r>
              <a:rPr lang="pt-BR" sz="2400" dirty="0">
                <a:solidFill>
                  <a:schemeClr val="tx1"/>
                </a:solidFill>
                <a:latin typeface="+mj-lt"/>
              </a:rPr>
              <a:t>” no “</a:t>
            </a:r>
            <a:r>
              <a:rPr lang="pt-BR" sz="2400" dirty="0" err="1">
                <a:solidFill>
                  <a:schemeClr val="tx1"/>
                </a:solidFill>
                <a:latin typeface="+mj-lt"/>
              </a:rPr>
              <a:t>PaymentMethod</a:t>
            </a:r>
            <a:r>
              <a:rPr lang="pt-BR" sz="2400" dirty="0">
                <a:solidFill>
                  <a:schemeClr val="tx1"/>
                </a:solidFill>
                <a:latin typeface="+mj-lt"/>
              </a:rPr>
              <a:t>” ou “0” caso seja diferente</a:t>
            </a:r>
          </a:p>
          <a:p>
            <a:pPr marL="342900" indent="-342900">
              <a:buFontTx/>
              <a:buChar char="-"/>
            </a:pPr>
            <a:endParaRPr lang="pt-BR" sz="2400" dirty="0">
              <a:solidFill>
                <a:schemeClr val="tx1"/>
              </a:solidFill>
              <a:latin typeface="+mj-lt"/>
            </a:endParaRPr>
          </a:p>
        </p:txBody>
      </p:sp>
      <p:pic>
        <p:nvPicPr>
          <p:cNvPr id="19" name="Imagem 18">
            <a:extLst>
              <a:ext uri="{FF2B5EF4-FFF2-40B4-BE49-F238E27FC236}">
                <a16:creationId xmlns:a16="http://schemas.microsoft.com/office/drawing/2014/main" id="{8CE97276-FA6A-7F7A-FB65-4D48D96EC1EE}"/>
              </a:ext>
            </a:extLst>
          </p:cNvPr>
          <p:cNvPicPr>
            <a:picLocks noChangeAspect="1"/>
          </p:cNvPicPr>
          <p:nvPr/>
        </p:nvPicPr>
        <p:blipFill>
          <a:blip r:embed="rId3"/>
          <a:stretch>
            <a:fillRect/>
          </a:stretch>
        </p:blipFill>
        <p:spPr>
          <a:xfrm>
            <a:off x="12831589" y="5785176"/>
            <a:ext cx="8843169" cy="1167672"/>
          </a:xfrm>
          <a:prstGeom prst="rect">
            <a:avLst/>
          </a:prstGeom>
        </p:spPr>
      </p:pic>
      <p:pic>
        <p:nvPicPr>
          <p:cNvPr id="21" name="Imagem 20">
            <a:extLst>
              <a:ext uri="{FF2B5EF4-FFF2-40B4-BE49-F238E27FC236}">
                <a16:creationId xmlns:a16="http://schemas.microsoft.com/office/drawing/2014/main" id="{A93BC275-84E5-BC91-B487-8316541C1806}"/>
              </a:ext>
            </a:extLst>
          </p:cNvPr>
          <p:cNvPicPr>
            <a:picLocks noChangeAspect="1"/>
          </p:cNvPicPr>
          <p:nvPr/>
        </p:nvPicPr>
        <p:blipFill>
          <a:blip r:embed="rId4"/>
          <a:stretch>
            <a:fillRect/>
          </a:stretch>
        </p:blipFill>
        <p:spPr>
          <a:xfrm>
            <a:off x="14640243" y="9860349"/>
            <a:ext cx="5225859" cy="2565910"/>
          </a:xfrm>
          <a:prstGeom prst="rect">
            <a:avLst/>
          </a:prstGeom>
        </p:spPr>
      </p:pic>
      <p:pic>
        <p:nvPicPr>
          <p:cNvPr id="23" name="Imagem 22">
            <a:extLst>
              <a:ext uri="{FF2B5EF4-FFF2-40B4-BE49-F238E27FC236}">
                <a16:creationId xmlns:a16="http://schemas.microsoft.com/office/drawing/2014/main" id="{ED9BDAB3-957E-D958-AC19-3DE399EAB149}"/>
              </a:ext>
            </a:extLst>
          </p:cNvPr>
          <p:cNvPicPr>
            <a:picLocks noChangeAspect="1"/>
          </p:cNvPicPr>
          <p:nvPr/>
        </p:nvPicPr>
        <p:blipFill>
          <a:blip r:embed="rId5"/>
          <a:stretch>
            <a:fillRect/>
          </a:stretch>
        </p:blipFill>
        <p:spPr>
          <a:xfrm>
            <a:off x="13629234" y="7496961"/>
            <a:ext cx="6874173" cy="1819275"/>
          </a:xfrm>
          <a:prstGeom prst="rect">
            <a:avLst/>
          </a:prstGeom>
        </p:spPr>
      </p:pic>
      <p:pic>
        <p:nvPicPr>
          <p:cNvPr id="25" name="Imagem 24">
            <a:extLst>
              <a:ext uri="{FF2B5EF4-FFF2-40B4-BE49-F238E27FC236}">
                <a16:creationId xmlns:a16="http://schemas.microsoft.com/office/drawing/2014/main" id="{CF43B77F-618E-55EB-05D0-AE233965A70C}"/>
              </a:ext>
            </a:extLst>
          </p:cNvPr>
          <p:cNvPicPr>
            <a:picLocks noChangeAspect="1"/>
          </p:cNvPicPr>
          <p:nvPr/>
        </p:nvPicPr>
        <p:blipFill>
          <a:blip r:embed="rId6"/>
          <a:stretch>
            <a:fillRect/>
          </a:stretch>
        </p:blipFill>
        <p:spPr>
          <a:xfrm>
            <a:off x="12439572" y="4443155"/>
            <a:ext cx="9875993" cy="797908"/>
          </a:xfrm>
          <a:prstGeom prst="rect">
            <a:avLst/>
          </a:prstGeom>
        </p:spPr>
      </p:pic>
      <p:pic>
        <p:nvPicPr>
          <p:cNvPr id="27" name="Imagem 26">
            <a:extLst>
              <a:ext uri="{FF2B5EF4-FFF2-40B4-BE49-F238E27FC236}">
                <a16:creationId xmlns:a16="http://schemas.microsoft.com/office/drawing/2014/main" id="{64F76396-19BA-1530-6D25-8E474841EF90}"/>
              </a:ext>
            </a:extLst>
          </p:cNvPr>
          <p:cNvPicPr>
            <a:picLocks noChangeAspect="1"/>
          </p:cNvPicPr>
          <p:nvPr/>
        </p:nvPicPr>
        <p:blipFill>
          <a:blip r:embed="rId7"/>
          <a:stretch>
            <a:fillRect/>
          </a:stretch>
        </p:blipFill>
        <p:spPr>
          <a:xfrm>
            <a:off x="11631822" y="2925103"/>
            <a:ext cx="11936203" cy="1167672"/>
          </a:xfrm>
          <a:prstGeom prst="rect">
            <a:avLst/>
          </a:prstGeom>
        </p:spPr>
      </p:pic>
    </p:spTree>
    <p:extLst>
      <p:ext uri="{BB962C8B-B14F-4D97-AF65-F5344CB8AC3E}">
        <p14:creationId xmlns:p14="http://schemas.microsoft.com/office/powerpoint/2010/main" val="4007496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396"/>
        <p:cNvGrpSpPr/>
        <p:nvPr/>
      </p:nvGrpSpPr>
      <p:grpSpPr>
        <a:xfrm>
          <a:off x="0" y="0"/>
          <a:ext cx="0" cy="0"/>
          <a:chOff x="0" y="0"/>
          <a:chExt cx="0" cy="0"/>
        </a:xfrm>
      </p:grpSpPr>
      <p:sp>
        <p:nvSpPr>
          <p:cNvPr id="11" name="Retângulo: Cantos Arredondados 10">
            <a:extLst>
              <a:ext uri="{FF2B5EF4-FFF2-40B4-BE49-F238E27FC236}">
                <a16:creationId xmlns:a16="http://schemas.microsoft.com/office/drawing/2014/main" id="{9469AB60-4A0B-D5CE-34BC-817CEB4059C1}"/>
              </a:ext>
            </a:extLst>
          </p:cNvPr>
          <p:cNvSpPr/>
          <p:nvPr/>
        </p:nvSpPr>
        <p:spPr>
          <a:xfrm>
            <a:off x="791641" y="1755710"/>
            <a:ext cx="9532345" cy="2687445"/>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Marcador de texto 10">
            <a:extLst>
              <a:ext uri="{FF2B5EF4-FFF2-40B4-BE49-F238E27FC236}">
                <a16:creationId xmlns:a16="http://schemas.microsoft.com/office/drawing/2014/main" id="{E03C3C33-4DA2-F0A0-D9B5-40BA2C0C6992}"/>
              </a:ext>
            </a:extLst>
          </p:cNvPr>
          <p:cNvSpPr txBox="1">
            <a:spLocks/>
          </p:cNvSpPr>
          <p:nvPr/>
        </p:nvSpPr>
        <p:spPr>
          <a:xfrm>
            <a:off x="814387" y="595838"/>
            <a:ext cx="22753638" cy="1038936"/>
          </a:xfrm>
          <a:prstGeom prst="rect">
            <a:avLst/>
          </a:prstGeom>
        </p:spPr>
        <p:txBody>
          <a:bodyPr vert="horz" lIns="0" tIns="0" rIns="0" bIns="0" rtlCol="0">
            <a:noAutofit/>
          </a:bodyPr>
          <a:lstStyle>
            <a:lvl1pPr marL="0" indent="0" algn="l" defTabSz="662400" rtl="0" eaLnBrk="1" fontAlgn="base" hangingPunct="1">
              <a:lnSpc>
                <a:spcPct val="120000"/>
              </a:lnSpc>
              <a:spcBef>
                <a:spcPts val="1200"/>
              </a:spcBef>
              <a:spcAft>
                <a:spcPct val="0"/>
              </a:spcAft>
              <a:buClr>
                <a:schemeClr val="accent4"/>
              </a:buClr>
              <a:buFontTx/>
              <a:buNone/>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vl2pPr marL="271463" indent="-247650"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SmBold" panose="020B0504000000000000" pitchFamily="34" charset="0"/>
                <a:cs typeface="IberPangea Text SmBold" panose="020B0504000000000000" pitchFamily="34" charset="0"/>
              </a:defRPr>
            </a:lvl2pPr>
            <a:lvl3pPr marL="536575" indent="-219075"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3pPr>
            <a:lvl4pPr marL="800100" indent="-219075"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4pPr>
            <a:lvl5pPr marL="1073150" indent="-227013"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5pPr>
            <a:lvl6pPr marL="309563" indent="-285750" algn="l" defTabSz="3657418" rtl="0" eaLnBrk="1" latinLnBrk="0" hangingPunct="1">
              <a:lnSpc>
                <a:spcPct val="100000"/>
              </a:lnSpc>
              <a:spcBef>
                <a:spcPts val="2000"/>
              </a:spcBef>
              <a:buClr>
                <a:schemeClr val="tx2"/>
              </a:buClr>
              <a:buSzPct val="100000"/>
              <a:buFont typeface="Arial" panose="020B0604020202020204" pitchFamily="34" charset="0"/>
              <a:buChar char="•"/>
              <a:tabLst/>
              <a:defRPr sz="2000" b="0" i="0" kern="1200">
                <a:solidFill>
                  <a:schemeClr val="accent4"/>
                </a:solidFill>
                <a:latin typeface="IberPangea Text" panose="020B0504000000000000" pitchFamily="34" charset="0"/>
                <a:ea typeface="IberPangea Text" panose="020B0504000000000000" pitchFamily="34" charset="0"/>
                <a:cs typeface="IberPangea Text" panose="020B0504000000000000" pitchFamily="34" charset="0"/>
              </a:defRPr>
            </a:lvl6pPr>
            <a:lvl7pPr marL="11886606"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5314"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022"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r>
              <a:rPr lang="en-US" sz="5400" b="1" dirty="0" err="1">
                <a:solidFill>
                  <a:srgbClr val="00A443"/>
                </a:solidFill>
                <a:latin typeface="+mn-lt"/>
              </a:rPr>
              <a:t>Entendimento</a:t>
            </a:r>
            <a:r>
              <a:rPr lang="en-US" sz="5400" b="1" dirty="0">
                <a:solidFill>
                  <a:srgbClr val="00A443"/>
                </a:solidFill>
                <a:latin typeface="+mn-lt"/>
              </a:rPr>
              <a:t> + </a:t>
            </a:r>
            <a:r>
              <a:rPr lang="en-US" sz="5400" b="1" dirty="0" err="1">
                <a:solidFill>
                  <a:srgbClr val="00A443"/>
                </a:solidFill>
                <a:latin typeface="+mn-lt"/>
              </a:rPr>
              <a:t>Preparação</a:t>
            </a:r>
            <a:endParaRPr lang="en-US" sz="5400" b="1" dirty="0">
              <a:solidFill>
                <a:srgbClr val="00A443"/>
              </a:solidFill>
              <a:latin typeface="+mn-lt"/>
            </a:endParaRPr>
          </a:p>
        </p:txBody>
      </p:sp>
      <p:cxnSp>
        <p:nvCxnSpPr>
          <p:cNvPr id="8" name="Conector recto 13">
            <a:extLst>
              <a:ext uri="{FF2B5EF4-FFF2-40B4-BE49-F238E27FC236}">
                <a16:creationId xmlns:a16="http://schemas.microsoft.com/office/drawing/2014/main" id="{CCA228FB-5674-C579-1A0E-1303BA02BE78}"/>
              </a:ext>
            </a:extLst>
          </p:cNvPr>
          <p:cNvCxnSpPr>
            <a:cxnSpLocks/>
          </p:cNvCxnSpPr>
          <p:nvPr/>
        </p:nvCxnSpPr>
        <p:spPr>
          <a:xfrm>
            <a:off x="791642" y="1634774"/>
            <a:ext cx="227763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9" name="Retângulo 8">
            <a:extLst>
              <a:ext uri="{FF2B5EF4-FFF2-40B4-BE49-F238E27FC236}">
                <a16:creationId xmlns:a16="http://schemas.microsoft.com/office/drawing/2014/main" id="{756FF7ED-8BFD-8F07-4F58-323EB74E76E7}"/>
              </a:ext>
            </a:extLst>
          </p:cNvPr>
          <p:cNvSpPr/>
          <p:nvPr/>
        </p:nvSpPr>
        <p:spPr>
          <a:xfrm>
            <a:off x="966789" y="1998000"/>
            <a:ext cx="9047789" cy="24451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b="1" dirty="0">
                <a:solidFill>
                  <a:schemeClr val="tx1"/>
                </a:solidFill>
                <a:latin typeface="+mj-lt"/>
              </a:rPr>
              <a:t>Gráficos e Estatísticas:</a:t>
            </a:r>
          </a:p>
          <a:p>
            <a:pPr marL="342900" indent="-342900">
              <a:buFontTx/>
              <a:buChar char="-"/>
            </a:pPr>
            <a:r>
              <a:rPr lang="pt-BR" sz="2400" dirty="0">
                <a:solidFill>
                  <a:schemeClr val="tx1"/>
                </a:solidFill>
                <a:latin typeface="+mj-lt"/>
              </a:rPr>
              <a:t>Nesta etapa, optou-se por criar algumas estatísticas dos dados, bem como gráficos iniciais a respeito da distribuição de cada coluna</a:t>
            </a:r>
          </a:p>
        </p:txBody>
      </p:sp>
      <p:cxnSp>
        <p:nvCxnSpPr>
          <p:cNvPr id="12" name="Conector reto 11">
            <a:extLst>
              <a:ext uri="{FF2B5EF4-FFF2-40B4-BE49-F238E27FC236}">
                <a16:creationId xmlns:a16="http://schemas.microsoft.com/office/drawing/2014/main" id="{081F142E-A688-B879-99BC-F3119FF0DB09}"/>
              </a:ext>
            </a:extLst>
          </p:cNvPr>
          <p:cNvCxnSpPr>
            <a:cxnSpLocks/>
          </p:cNvCxnSpPr>
          <p:nvPr/>
        </p:nvCxnSpPr>
        <p:spPr>
          <a:xfrm flipV="1">
            <a:off x="11577787" y="1998000"/>
            <a:ext cx="0" cy="972000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pic>
        <p:nvPicPr>
          <p:cNvPr id="4" name="Imagem 3">
            <a:extLst>
              <a:ext uri="{FF2B5EF4-FFF2-40B4-BE49-F238E27FC236}">
                <a16:creationId xmlns:a16="http://schemas.microsoft.com/office/drawing/2014/main" id="{BC7F2D14-C7D6-F559-AD7C-D5229AFA6571}"/>
              </a:ext>
            </a:extLst>
          </p:cNvPr>
          <p:cNvPicPr>
            <a:picLocks noChangeAspect="1"/>
          </p:cNvPicPr>
          <p:nvPr/>
        </p:nvPicPr>
        <p:blipFill>
          <a:blip r:embed="rId3"/>
          <a:stretch>
            <a:fillRect/>
          </a:stretch>
        </p:blipFill>
        <p:spPr>
          <a:xfrm>
            <a:off x="814387" y="4685445"/>
            <a:ext cx="9815787" cy="2021759"/>
          </a:xfrm>
          <a:prstGeom prst="rect">
            <a:avLst/>
          </a:prstGeom>
        </p:spPr>
      </p:pic>
      <p:sp>
        <p:nvSpPr>
          <p:cNvPr id="5" name="Retângulo 4">
            <a:extLst>
              <a:ext uri="{FF2B5EF4-FFF2-40B4-BE49-F238E27FC236}">
                <a16:creationId xmlns:a16="http://schemas.microsoft.com/office/drawing/2014/main" id="{31C7686D-FA11-6A09-6B4F-C8438CD76E8B}"/>
              </a:ext>
            </a:extLst>
          </p:cNvPr>
          <p:cNvSpPr/>
          <p:nvPr/>
        </p:nvSpPr>
        <p:spPr>
          <a:xfrm>
            <a:off x="791641" y="6730527"/>
            <a:ext cx="9838531" cy="18038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pt-BR" dirty="0">
                <a:solidFill>
                  <a:schemeClr val="tx1"/>
                </a:solidFill>
                <a:latin typeface="+mj-lt"/>
              </a:rPr>
              <a:t>Percebe-se que o </a:t>
            </a:r>
            <a:r>
              <a:rPr lang="pt-BR" dirty="0" err="1">
                <a:solidFill>
                  <a:schemeClr val="tx1"/>
                </a:solidFill>
                <a:latin typeface="+mj-lt"/>
              </a:rPr>
              <a:t>TotalCharges</a:t>
            </a:r>
            <a:r>
              <a:rPr lang="pt-BR" dirty="0">
                <a:solidFill>
                  <a:schemeClr val="tx1"/>
                </a:solidFill>
                <a:latin typeface="+mj-lt"/>
              </a:rPr>
              <a:t> tem uma grande dispersão, que pode estar relacionada ao </a:t>
            </a:r>
            <a:r>
              <a:rPr lang="pt-BR" dirty="0" err="1">
                <a:solidFill>
                  <a:schemeClr val="tx1"/>
                </a:solidFill>
                <a:latin typeface="+mj-lt"/>
              </a:rPr>
              <a:t>tenure</a:t>
            </a:r>
            <a:endParaRPr lang="pt-BR" sz="2400" dirty="0">
              <a:solidFill>
                <a:schemeClr val="tx1"/>
              </a:solidFill>
              <a:latin typeface="+mj-lt"/>
            </a:endParaRPr>
          </a:p>
          <a:p>
            <a:pPr marL="285750" indent="-285750">
              <a:buFontTx/>
              <a:buChar char="-"/>
            </a:pPr>
            <a:r>
              <a:rPr lang="pt-BR" dirty="0">
                <a:solidFill>
                  <a:schemeClr val="tx1"/>
                </a:solidFill>
                <a:latin typeface="+mj-lt"/>
              </a:rPr>
              <a:t>Quase todas as distribuições apresentam distribuição mais estreita (</a:t>
            </a:r>
            <a:r>
              <a:rPr lang="pt-BR" dirty="0" err="1">
                <a:solidFill>
                  <a:schemeClr val="tx1"/>
                </a:solidFill>
                <a:latin typeface="+mj-lt"/>
              </a:rPr>
              <a:t>kurtosis</a:t>
            </a:r>
            <a:r>
              <a:rPr lang="pt-BR" dirty="0">
                <a:solidFill>
                  <a:schemeClr val="tx1"/>
                </a:solidFill>
                <a:latin typeface="+mj-lt"/>
              </a:rPr>
              <a:t> &gt; 0) e somente </a:t>
            </a:r>
            <a:r>
              <a:rPr lang="pt-BR" dirty="0" err="1">
                <a:solidFill>
                  <a:schemeClr val="tx1"/>
                </a:solidFill>
                <a:latin typeface="+mj-lt"/>
              </a:rPr>
              <a:t>TotalCharges</a:t>
            </a:r>
            <a:r>
              <a:rPr lang="pt-BR" dirty="0">
                <a:solidFill>
                  <a:schemeClr val="tx1"/>
                </a:solidFill>
                <a:latin typeface="+mj-lt"/>
              </a:rPr>
              <a:t> possui distribuição mais à esquerda (</a:t>
            </a:r>
            <a:r>
              <a:rPr lang="pt-BR" dirty="0" err="1">
                <a:solidFill>
                  <a:schemeClr val="tx1"/>
                </a:solidFill>
                <a:latin typeface="+mj-lt"/>
              </a:rPr>
              <a:t>skew</a:t>
            </a:r>
            <a:r>
              <a:rPr lang="pt-BR" dirty="0">
                <a:solidFill>
                  <a:schemeClr val="tx1"/>
                </a:solidFill>
                <a:latin typeface="+mj-lt"/>
              </a:rPr>
              <a:t> &gt; 0)</a:t>
            </a:r>
          </a:p>
        </p:txBody>
      </p:sp>
      <p:pic>
        <p:nvPicPr>
          <p:cNvPr id="10" name="Imagem 9">
            <a:extLst>
              <a:ext uri="{FF2B5EF4-FFF2-40B4-BE49-F238E27FC236}">
                <a16:creationId xmlns:a16="http://schemas.microsoft.com/office/drawing/2014/main" id="{2A2D3E43-AE9B-D20F-EE44-8FE62922F811}"/>
              </a:ext>
            </a:extLst>
          </p:cNvPr>
          <p:cNvPicPr>
            <a:picLocks noChangeAspect="1"/>
          </p:cNvPicPr>
          <p:nvPr/>
        </p:nvPicPr>
        <p:blipFill>
          <a:blip r:embed="rId4"/>
          <a:stretch>
            <a:fillRect/>
          </a:stretch>
        </p:blipFill>
        <p:spPr>
          <a:xfrm>
            <a:off x="11887195" y="1892000"/>
            <a:ext cx="6892197" cy="5773206"/>
          </a:xfrm>
          <a:prstGeom prst="rect">
            <a:avLst/>
          </a:prstGeom>
        </p:spPr>
      </p:pic>
      <p:pic>
        <p:nvPicPr>
          <p:cNvPr id="14" name="Imagem 13">
            <a:extLst>
              <a:ext uri="{FF2B5EF4-FFF2-40B4-BE49-F238E27FC236}">
                <a16:creationId xmlns:a16="http://schemas.microsoft.com/office/drawing/2014/main" id="{07A4F0D1-CDA5-B631-8222-7A7911D13CDE}"/>
              </a:ext>
            </a:extLst>
          </p:cNvPr>
          <p:cNvPicPr>
            <a:picLocks noChangeAspect="1"/>
          </p:cNvPicPr>
          <p:nvPr/>
        </p:nvPicPr>
        <p:blipFill>
          <a:blip r:embed="rId5"/>
          <a:stretch>
            <a:fillRect/>
          </a:stretch>
        </p:blipFill>
        <p:spPr>
          <a:xfrm>
            <a:off x="11919435" y="7900987"/>
            <a:ext cx="6877050" cy="5572125"/>
          </a:xfrm>
          <a:prstGeom prst="rect">
            <a:avLst/>
          </a:prstGeom>
        </p:spPr>
      </p:pic>
      <p:cxnSp>
        <p:nvCxnSpPr>
          <p:cNvPr id="15" name="Conector reto 14">
            <a:extLst>
              <a:ext uri="{FF2B5EF4-FFF2-40B4-BE49-F238E27FC236}">
                <a16:creationId xmlns:a16="http://schemas.microsoft.com/office/drawing/2014/main" id="{7312A78A-05D9-1788-2A7F-4684571FC25D}"/>
              </a:ext>
            </a:extLst>
          </p:cNvPr>
          <p:cNvCxnSpPr>
            <a:cxnSpLocks/>
          </p:cNvCxnSpPr>
          <p:nvPr/>
        </p:nvCxnSpPr>
        <p:spPr>
          <a:xfrm rot="5400000" flipV="1">
            <a:off x="5826789" y="3674401"/>
            <a:ext cx="0" cy="972000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8" name="Imagem 17">
            <a:extLst>
              <a:ext uri="{FF2B5EF4-FFF2-40B4-BE49-F238E27FC236}">
                <a16:creationId xmlns:a16="http://schemas.microsoft.com/office/drawing/2014/main" id="{0BC699F6-1F68-9F87-5690-70BD585F2B9B}"/>
              </a:ext>
            </a:extLst>
          </p:cNvPr>
          <p:cNvPicPr>
            <a:picLocks noChangeAspect="1"/>
          </p:cNvPicPr>
          <p:nvPr/>
        </p:nvPicPr>
        <p:blipFill>
          <a:blip r:embed="rId6"/>
          <a:stretch>
            <a:fillRect/>
          </a:stretch>
        </p:blipFill>
        <p:spPr>
          <a:xfrm>
            <a:off x="966789" y="8751688"/>
            <a:ext cx="5525755" cy="4721424"/>
          </a:xfrm>
          <a:prstGeom prst="rect">
            <a:avLst/>
          </a:prstGeom>
        </p:spPr>
      </p:pic>
      <p:sp>
        <p:nvSpPr>
          <p:cNvPr id="20" name="Retângulo 19">
            <a:extLst>
              <a:ext uri="{FF2B5EF4-FFF2-40B4-BE49-F238E27FC236}">
                <a16:creationId xmlns:a16="http://schemas.microsoft.com/office/drawing/2014/main" id="{95C4E57A-03C4-E90F-F860-99FDCC56C863}"/>
              </a:ext>
            </a:extLst>
          </p:cNvPr>
          <p:cNvSpPr/>
          <p:nvPr/>
        </p:nvSpPr>
        <p:spPr>
          <a:xfrm>
            <a:off x="6834191" y="9538907"/>
            <a:ext cx="3665464" cy="18038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pt-BR" dirty="0" err="1">
                <a:solidFill>
                  <a:schemeClr val="tx1"/>
                </a:solidFill>
                <a:latin typeface="+mj-lt"/>
              </a:rPr>
              <a:t>Gender</a:t>
            </a:r>
            <a:r>
              <a:rPr lang="pt-BR" dirty="0">
                <a:solidFill>
                  <a:schemeClr val="tx1"/>
                </a:solidFill>
                <a:latin typeface="+mj-lt"/>
              </a:rPr>
              <a:t> não apresenta discrepância nas proporções</a:t>
            </a:r>
            <a:endParaRPr lang="pt-BR" sz="2400" dirty="0">
              <a:solidFill>
                <a:schemeClr val="tx1"/>
              </a:solidFill>
              <a:latin typeface="+mj-lt"/>
            </a:endParaRPr>
          </a:p>
        </p:txBody>
      </p:sp>
      <p:sp>
        <p:nvSpPr>
          <p:cNvPr id="22" name="Retângulo 21">
            <a:extLst>
              <a:ext uri="{FF2B5EF4-FFF2-40B4-BE49-F238E27FC236}">
                <a16:creationId xmlns:a16="http://schemas.microsoft.com/office/drawing/2014/main" id="{44BB8F77-A012-C111-85CB-3E9DE041DEF6}"/>
              </a:ext>
            </a:extLst>
          </p:cNvPr>
          <p:cNvSpPr/>
          <p:nvPr/>
        </p:nvSpPr>
        <p:spPr>
          <a:xfrm>
            <a:off x="19254791" y="2881570"/>
            <a:ext cx="3665464" cy="45669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pt-BR" dirty="0">
                <a:solidFill>
                  <a:schemeClr val="tx1"/>
                </a:solidFill>
                <a:latin typeface="+mj-lt"/>
              </a:rPr>
              <a:t>Basicamente, todas as colunas que distinguem um tipo de Serviço ou tem alguma relação com ele apresenta discrepância nas proporções, o que pode facilitar no momento de identificar alguma tendência</a:t>
            </a:r>
            <a:endParaRPr lang="pt-BR" sz="2400" dirty="0">
              <a:solidFill>
                <a:schemeClr val="tx1"/>
              </a:solidFill>
              <a:latin typeface="+mj-lt"/>
            </a:endParaRPr>
          </a:p>
        </p:txBody>
      </p:sp>
    </p:spTree>
    <p:extLst>
      <p:ext uri="{BB962C8B-B14F-4D97-AF65-F5344CB8AC3E}">
        <p14:creationId xmlns:p14="http://schemas.microsoft.com/office/powerpoint/2010/main" val="2379294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396"/>
        <p:cNvGrpSpPr/>
        <p:nvPr/>
      </p:nvGrpSpPr>
      <p:grpSpPr>
        <a:xfrm>
          <a:off x="0" y="0"/>
          <a:ext cx="0" cy="0"/>
          <a:chOff x="0" y="0"/>
          <a:chExt cx="0" cy="0"/>
        </a:xfrm>
      </p:grpSpPr>
      <p:sp>
        <p:nvSpPr>
          <p:cNvPr id="7" name="Marcador de texto 10">
            <a:extLst>
              <a:ext uri="{FF2B5EF4-FFF2-40B4-BE49-F238E27FC236}">
                <a16:creationId xmlns:a16="http://schemas.microsoft.com/office/drawing/2014/main" id="{E03C3C33-4DA2-F0A0-D9B5-40BA2C0C6992}"/>
              </a:ext>
            </a:extLst>
          </p:cNvPr>
          <p:cNvSpPr txBox="1">
            <a:spLocks/>
          </p:cNvSpPr>
          <p:nvPr/>
        </p:nvSpPr>
        <p:spPr>
          <a:xfrm>
            <a:off x="814387" y="595838"/>
            <a:ext cx="22753638" cy="1038936"/>
          </a:xfrm>
          <a:prstGeom prst="rect">
            <a:avLst/>
          </a:prstGeom>
        </p:spPr>
        <p:txBody>
          <a:bodyPr vert="horz" lIns="0" tIns="0" rIns="0" bIns="0" rtlCol="0">
            <a:noAutofit/>
          </a:bodyPr>
          <a:lstStyle>
            <a:lvl1pPr marL="0" indent="0" algn="l" defTabSz="662400" rtl="0" eaLnBrk="1" fontAlgn="base" hangingPunct="1">
              <a:lnSpc>
                <a:spcPct val="120000"/>
              </a:lnSpc>
              <a:spcBef>
                <a:spcPts val="1200"/>
              </a:spcBef>
              <a:spcAft>
                <a:spcPct val="0"/>
              </a:spcAft>
              <a:buClr>
                <a:schemeClr val="accent4"/>
              </a:buClr>
              <a:buFontTx/>
              <a:buNone/>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vl2pPr marL="271463" indent="-247650"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SmBold" panose="020B0504000000000000" pitchFamily="34" charset="0"/>
                <a:cs typeface="IberPangea Text SmBold" panose="020B0504000000000000" pitchFamily="34" charset="0"/>
              </a:defRPr>
            </a:lvl2pPr>
            <a:lvl3pPr marL="536575" indent="-219075"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3pPr>
            <a:lvl4pPr marL="800100" indent="-219075"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4pPr>
            <a:lvl5pPr marL="1073150" indent="-227013"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5pPr>
            <a:lvl6pPr marL="309563" indent="-285750" algn="l" defTabSz="3657418" rtl="0" eaLnBrk="1" latinLnBrk="0" hangingPunct="1">
              <a:lnSpc>
                <a:spcPct val="100000"/>
              </a:lnSpc>
              <a:spcBef>
                <a:spcPts val="2000"/>
              </a:spcBef>
              <a:buClr>
                <a:schemeClr val="tx2"/>
              </a:buClr>
              <a:buSzPct val="100000"/>
              <a:buFont typeface="Arial" panose="020B0604020202020204" pitchFamily="34" charset="0"/>
              <a:buChar char="•"/>
              <a:tabLst/>
              <a:defRPr sz="2000" b="0" i="0" kern="1200">
                <a:solidFill>
                  <a:schemeClr val="accent4"/>
                </a:solidFill>
                <a:latin typeface="IberPangea Text" panose="020B0504000000000000" pitchFamily="34" charset="0"/>
                <a:ea typeface="IberPangea Text" panose="020B0504000000000000" pitchFamily="34" charset="0"/>
                <a:cs typeface="IberPangea Text" panose="020B0504000000000000" pitchFamily="34" charset="0"/>
              </a:defRPr>
            </a:lvl6pPr>
            <a:lvl7pPr marL="11886606"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5314"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022"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r>
              <a:rPr lang="en-US" sz="5400" b="1" dirty="0" err="1">
                <a:solidFill>
                  <a:srgbClr val="00A443"/>
                </a:solidFill>
                <a:latin typeface="+mn-lt"/>
              </a:rPr>
              <a:t>Entendimento</a:t>
            </a:r>
            <a:r>
              <a:rPr lang="en-US" sz="5400" b="1" dirty="0">
                <a:solidFill>
                  <a:srgbClr val="00A443"/>
                </a:solidFill>
                <a:latin typeface="+mn-lt"/>
              </a:rPr>
              <a:t> + </a:t>
            </a:r>
            <a:r>
              <a:rPr lang="en-US" sz="5400" b="1" dirty="0" err="1">
                <a:solidFill>
                  <a:srgbClr val="00A443"/>
                </a:solidFill>
                <a:latin typeface="+mn-lt"/>
              </a:rPr>
              <a:t>Preparação</a:t>
            </a:r>
            <a:endParaRPr lang="en-US" sz="5400" b="1" dirty="0">
              <a:solidFill>
                <a:srgbClr val="00A443"/>
              </a:solidFill>
              <a:latin typeface="+mn-lt"/>
            </a:endParaRPr>
          </a:p>
        </p:txBody>
      </p:sp>
      <p:cxnSp>
        <p:nvCxnSpPr>
          <p:cNvPr id="8" name="Conector recto 13">
            <a:extLst>
              <a:ext uri="{FF2B5EF4-FFF2-40B4-BE49-F238E27FC236}">
                <a16:creationId xmlns:a16="http://schemas.microsoft.com/office/drawing/2014/main" id="{CCA228FB-5674-C579-1A0E-1303BA02BE78}"/>
              </a:ext>
            </a:extLst>
          </p:cNvPr>
          <p:cNvCxnSpPr>
            <a:cxnSpLocks/>
          </p:cNvCxnSpPr>
          <p:nvPr/>
        </p:nvCxnSpPr>
        <p:spPr>
          <a:xfrm>
            <a:off x="791642" y="1634774"/>
            <a:ext cx="227763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Conector reto 11">
            <a:extLst>
              <a:ext uri="{FF2B5EF4-FFF2-40B4-BE49-F238E27FC236}">
                <a16:creationId xmlns:a16="http://schemas.microsoft.com/office/drawing/2014/main" id="{081F142E-A688-B879-99BC-F3119FF0DB09}"/>
              </a:ext>
            </a:extLst>
          </p:cNvPr>
          <p:cNvCxnSpPr>
            <a:cxnSpLocks/>
          </p:cNvCxnSpPr>
          <p:nvPr/>
        </p:nvCxnSpPr>
        <p:spPr>
          <a:xfrm flipV="1">
            <a:off x="9577537" y="2436150"/>
            <a:ext cx="0" cy="972000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pic>
        <p:nvPicPr>
          <p:cNvPr id="3" name="Imagem 2">
            <a:extLst>
              <a:ext uri="{FF2B5EF4-FFF2-40B4-BE49-F238E27FC236}">
                <a16:creationId xmlns:a16="http://schemas.microsoft.com/office/drawing/2014/main" id="{B815913E-AE0B-737D-E034-7DA66D4950B7}"/>
              </a:ext>
            </a:extLst>
          </p:cNvPr>
          <p:cNvPicPr>
            <a:picLocks noChangeAspect="1"/>
          </p:cNvPicPr>
          <p:nvPr/>
        </p:nvPicPr>
        <p:blipFill>
          <a:blip r:embed="rId3"/>
          <a:stretch>
            <a:fillRect/>
          </a:stretch>
        </p:blipFill>
        <p:spPr>
          <a:xfrm>
            <a:off x="791642" y="1876854"/>
            <a:ext cx="8314255" cy="4039898"/>
          </a:xfrm>
          <a:prstGeom prst="rect">
            <a:avLst/>
          </a:prstGeom>
        </p:spPr>
      </p:pic>
      <p:pic>
        <p:nvPicPr>
          <p:cNvPr id="13" name="Imagem 12">
            <a:extLst>
              <a:ext uri="{FF2B5EF4-FFF2-40B4-BE49-F238E27FC236}">
                <a16:creationId xmlns:a16="http://schemas.microsoft.com/office/drawing/2014/main" id="{0F08F763-167D-2D3F-A89F-815C91A9B014}"/>
              </a:ext>
            </a:extLst>
          </p:cNvPr>
          <p:cNvPicPr>
            <a:picLocks noChangeAspect="1"/>
          </p:cNvPicPr>
          <p:nvPr/>
        </p:nvPicPr>
        <p:blipFill>
          <a:blip r:embed="rId4"/>
          <a:stretch>
            <a:fillRect/>
          </a:stretch>
        </p:blipFill>
        <p:spPr>
          <a:xfrm>
            <a:off x="814387" y="6491941"/>
            <a:ext cx="8291509" cy="4172216"/>
          </a:xfrm>
          <a:prstGeom prst="rect">
            <a:avLst/>
          </a:prstGeom>
        </p:spPr>
      </p:pic>
      <p:sp>
        <p:nvSpPr>
          <p:cNvPr id="16" name="Retângulo: Cantos Arredondados 15">
            <a:extLst>
              <a:ext uri="{FF2B5EF4-FFF2-40B4-BE49-F238E27FC236}">
                <a16:creationId xmlns:a16="http://schemas.microsoft.com/office/drawing/2014/main" id="{2A1AA7D4-DE88-23B3-106B-1D2420B647AA}"/>
              </a:ext>
            </a:extLst>
          </p:cNvPr>
          <p:cNvSpPr/>
          <p:nvPr/>
        </p:nvSpPr>
        <p:spPr>
          <a:xfrm>
            <a:off x="2095500" y="11430000"/>
            <a:ext cx="6438900" cy="72615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7" name="Retângulo 16">
            <a:extLst>
              <a:ext uri="{FF2B5EF4-FFF2-40B4-BE49-F238E27FC236}">
                <a16:creationId xmlns:a16="http://schemas.microsoft.com/office/drawing/2014/main" id="{BDA8C87C-8081-65BA-B89F-6824FB9367D7}"/>
              </a:ext>
            </a:extLst>
          </p:cNvPr>
          <p:cNvSpPr/>
          <p:nvPr/>
        </p:nvSpPr>
        <p:spPr>
          <a:xfrm>
            <a:off x="1472400" y="11288430"/>
            <a:ext cx="7633496" cy="1101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err="1">
                <a:solidFill>
                  <a:schemeClr val="tx1"/>
                </a:solidFill>
                <a:latin typeface="+mj-lt"/>
              </a:rPr>
              <a:t>Gender</a:t>
            </a:r>
            <a:r>
              <a:rPr lang="pt-BR" sz="2000" b="1" dirty="0">
                <a:solidFill>
                  <a:schemeClr val="tx1"/>
                </a:solidFill>
                <a:latin typeface="+mj-lt"/>
              </a:rPr>
              <a:t> possui influência praticamente zero</a:t>
            </a:r>
            <a:endParaRPr lang="pt-BR" dirty="0">
              <a:solidFill>
                <a:schemeClr val="tx1"/>
              </a:solidFill>
              <a:latin typeface="+mj-lt"/>
            </a:endParaRPr>
          </a:p>
        </p:txBody>
      </p:sp>
      <p:pic>
        <p:nvPicPr>
          <p:cNvPr id="21" name="Imagem 20">
            <a:extLst>
              <a:ext uri="{FF2B5EF4-FFF2-40B4-BE49-F238E27FC236}">
                <a16:creationId xmlns:a16="http://schemas.microsoft.com/office/drawing/2014/main" id="{586E49E2-52B8-6492-AA5E-2D88B1DAF786}"/>
              </a:ext>
            </a:extLst>
          </p:cNvPr>
          <p:cNvPicPr>
            <a:picLocks noChangeAspect="1"/>
          </p:cNvPicPr>
          <p:nvPr/>
        </p:nvPicPr>
        <p:blipFill>
          <a:blip r:embed="rId5"/>
          <a:stretch>
            <a:fillRect/>
          </a:stretch>
        </p:blipFill>
        <p:spPr>
          <a:xfrm>
            <a:off x="10049178" y="1876854"/>
            <a:ext cx="13277850" cy="3714750"/>
          </a:xfrm>
          <a:prstGeom prst="rect">
            <a:avLst/>
          </a:prstGeom>
        </p:spPr>
      </p:pic>
      <p:pic>
        <p:nvPicPr>
          <p:cNvPr id="24" name="Imagem 23">
            <a:extLst>
              <a:ext uri="{FF2B5EF4-FFF2-40B4-BE49-F238E27FC236}">
                <a16:creationId xmlns:a16="http://schemas.microsoft.com/office/drawing/2014/main" id="{13BD087B-0212-BC56-3BDE-5CCC97BBCB71}"/>
              </a:ext>
            </a:extLst>
          </p:cNvPr>
          <p:cNvPicPr>
            <a:picLocks noChangeAspect="1"/>
          </p:cNvPicPr>
          <p:nvPr/>
        </p:nvPicPr>
        <p:blipFill>
          <a:blip r:embed="rId6"/>
          <a:stretch>
            <a:fillRect/>
          </a:stretch>
        </p:blipFill>
        <p:spPr>
          <a:xfrm>
            <a:off x="10144428" y="7399199"/>
            <a:ext cx="13182600" cy="3800475"/>
          </a:xfrm>
          <a:prstGeom prst="rect">
            <a:avLst/>
          </a:prstGeom>
        </p:spPr>
      </p:pic>
      <p:sp>
        <p:nvSpPr>
          <p:cNvPr id="25" name="Retângulo: Cantos Arredondados 24">
            <a:extLst>
              <a:ext uri="{FF2B5EF4-FFF2-40B4-BE49-F238E27FC236}">
                <a16:creationId xmlns:a16="http://schemas.microsoft.com/office/drawing/2014/main" id="{F2C3B50C-7407-EE05-C028-9691A2D72EEE}"/>
              </a:ext>
            </a:extLst>
          </p:cNvPr>
          <p:cNvSpPr/>
          <p:nvPr/>
        </p:nvSpPr>
        <p:spPr>
          <a:xfrm>
            <a:off x="11258553" y="5756568"/>
            <a:ext cx="9486893" cy="1101432"/>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6" name="Retângulo 25">
            <a:extLst>
              <a:ext uri="{FF2B5EF4-FFF2-40B4-BE49-F238E27FC236}">
                <a16:creationId xmlns:a16="http://schemas.microsoft.com/office/drawing/2014/main" id="{D73CA9DB-578B-C950-34D7-47EFE4B840AE}"/>
              </a:ext>
            </a:extLst>
          </p:cNvPr>
          <p:cNvSpPr/>
          <p:nvPr/>
        </p:nvSpPr>
        <p:spPr>
          <a:xfrm>
            <a:off x="11258553" y="5756568"/>
            <a:ext cx="9963147" cy="1101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000" b="1" dirty="0">
                <a:solidFill>
                  <a:schemeClr val="tx1"/>
                </a:solidFill>
                <a:latin typeface="+mj-lt"/>
              </a:rPr>
              <a:t>A variação na cobrança é nítida, apresentando uma leve tendência para o cliente que se encaixa em cada categoria</a:t>
            </a:r>
            <a:endParaRPr lang="pt-BR" dirty="0">
              <a:solidFill>
                <a:schemeClr val="tx1"/>
              </a:solidFill>
              <a:latin typeface="+mj-lt"/>
            </a:endParaRPr>
          </a:p>
        </p:txBody>
      </p:sp>
      <p:sp>
        <p:nvSpPr>
          <p:cNvPr id="27" name="Retângulo: Cantos Arredondados 26">
            <a:extLst>
              <a:ext uri="{FF2B5EF4-FFF2-40B4-BE49-F238E27FC236}">
                <a16:creationId xmlns:a16="http://schemas.microsoft.com/office/drawing/2014/main" id="{AEA993E0-4A45-CE79-3A8C-B1C66422F71B}"/>
              </a:ext>
            </a:extLst>
          </p:cNvPr>
          <p:cNvSpPr/>
          <p:nvPr/>
        </p:nvSpPr>
        <p:spPr>
          <a:xfrm>
            <a:off x="13583592" y="11801046"/>
            <a:ext cx="6742758" cy="733854"/>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8" name="Retângulo 27">
            <a:extLst>
              <a:ext uri="{FF2B5EF4-FFF2-40B4-BE49-F238E27FC236}">
                <a16:creationId xmlns:a16="http://schemas.microsoft.com/office/drawing/2014/main" id="{C4D9AEF9-0DBB-B44A-0670-FDC915328FF0}"/>
              </a:ext>
            </a:extLst>
          </p:cNvPr>
          <p:cNvSpPr/>
          <p:nvPr/>
        </p:nvSpPr>
        <p:spPr>
          <a:xfrm>
            <a:off x="13111950" y="11605434"/>
            <a:ext cx="7633496" cy="9675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solidFill>
                  <a:schemeClr val="tx1"/>
                </a:solidFill>
                <a:latin typeface="+mj-lt"/>
              </a:rPr>
              <a:t>Aparentemente, fibra ótica gera maior cobrança</a:t>
            </a:r>
            <a:endParaRPr lang="pt-BR" dirty="0">
              <a:solidFill>
                <a:schemeClr val="tx1"/>
              </a:solidFill>
              <a:latin typeface="+mj-lt"/>
            </a:endParaRPr>
          </a:p>
        </p:txBody>
      </p:sp>
    </p:spTree>
    <p:extLst>
      <p:ext uri="{BB962C8B-B14F-4D97-AF65-F5344CB8AC3E}">
        <p14:creationId xmlns:p14="http://schemas.microsoft.com/office/powerpoint/2010/main" val="2652510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396"/>
        <p:cNvGrpSpPr/>
        <p:nvPr/>
      </p:nvGrpSpPr>
      <p:grpSpPr>
        <a:xfrm>
          <a:off x="0" y="0"/>
          <a:ext cx="0" cy="0"/>
          <a:chOff x="0" y="0"/>
          <a:chExt cx="0" cy="0"/>
        </a:xfrm>
      </p:grpSpPr>
      <p:sp>
        <p:nvSpPr>
          <p:cNvPr id="20" name="Retângulo: Cantos Arredondados 19">
            <a:extLst>
              <a:ext uri="{FF2B5EF4-FFF2-40B4-BE49-F238E27FC236}">
                <a16:creationId xmlns:a16="http://schemas.microsoft.com/office/drawing/2014/main" id="{E0A96CF2-C359-84CC-A16C-5F2FBAE8CFDC}"/>
              </a:ext>
            </a:extLst>
          </p:cNvPr>
          <p:cNvSpPr/>
          <p:nvPr/>
        </p:nvSpPr>
        <p:spPr>
          <a:xfrm>
            <a:off x="1683245" y="7917899"/>
            <a:ext cx="7560000" cy="72000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9" name="Retângulo: Cantos Arredondados 18">
            <a:extLst>
              <a:ext uri="{FF2B5EF4-FFF2-40B4-BE49-F238E27FC236}">
                <a16:creationId xmlns:a16="http://schemas.microsoft.com/office/drawing/2014/main" id="{39F6F799-5387-F258-B128-23B8EC30133C}"/>
              </a:ext>
            </a:extLst>
          </p:cNvPr>
          <p:cNvSpPr/>
          <p:nvPr/>
        </p:nvSpPr>
        <p:spPr>
          <a:xfrm>
            <a:off x="14476835" y="7873948"/>
            <a:ext cx="7560000" cy="72000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8" name="Retângulo: Cantos Arredondados 17">
            <a:extLst>
              <a:ext uri="{FF2B5EF4-FFF2-40B4-BE49-F238E27FC236}">
                <a16:creationId xmlns:a16="http://schemas.microsoft.com/office/drawing/2014/main" id="{F26FFA42-6857-1704-A7D0-F7E1520D4A0A}"/>
              </a:ext>
            </a:extLst>
          </p:cNvPr>
          <p:cNvSpPr/>
          <p:nvPr/>
        </p:nvSpPr>
        <p:spPr>
          <a:xfrm>
            <a:off x="14476835" y="1845594"/>
            <a:ext cx="7560000" cy="72000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Marcador de texto 10">
            <a:extLst>
              <a:ext uri="{FF2B5EF4-FFF2-40B4-BE49-F238E27FC236}">
                <a16:creationId xmlns:a16="http://schemas.microsoft.com/office/drawing/2014/main" id="{E03C3C33-4DA2-F0A0-D9B5-40BA2C0C6992}"/>
              </a:ext>
            </a:extLst>
          </p:cNvPr>
          <p:cNvSpPr txBox="1">
            <a:spLocks/>
          </p:cNvSpPr>
          <p:nvPr/>
        </p:nvSpPr>
        <p:spPr>
          <a:xfrm>
            <a:off x="814387" y="595838"/>
            <a:ext cx="22753638" cy="1038936"/>
          </a:xfrm>
          <a:prstGeom prst="rect">
            <a:avLst/>
          </a:prstGeom>
        </p:spPr>
        <p:txBody>
          <a:bodyPr vert="horz" lIns="0" tIns="0" rIns="0" bIns="0" rtlCol="0">
            <a:noAutofit/>
          </a:bodyPr>
          <a:lstStyle>
            <a:lvl1pPr marL="0" indent="0" algn="l" defTabSz="662400" rtl="0" eaLnBrk="1" fontAlgn="base" hangingPunct="1">
              <a:lnSpc>
                <a:spcPct val="120000"/>
              </a:lnSpc>
              <a:spcBef>
                <a:spcPts val="1200"/>
              </a:spcBef>
              <a:spcAft>
                <a:spcPct val="0"/>
              </a:spcAft>
              <a:buClr>
                <a:schemeClr val="accent4"/>
              </a:buClr>
              <a:buFontTx/>
              <a:buNone/>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vl2pPr marL="271463" indent="-247650"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SmBold" panose="020B0504000000000000" pitchFamily="34" charset="0"/>
                <a:cs typeface="IberPangea Text SmBold" panose="020B0504000000000000" pitchFamily="34" charset="0"/>
              </a:defRPr>
            </a:lvl2pPr>
            <a:lvl3pPr marL="536575" indent="-219075"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3pPr>
            <a:lvl4pPr marL="800100" indent="-219075"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4pPr>
            <a:lvl5pPr marL="1073150" indent="-227013"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5pPr>
            <a:lvl6pPr marL="309563" indent="-285750" algn="l" defTabSz="3657418" rtl="0" eaLnBrk="1" latinLnBrk="0" hangingPunct="1">
              <a:lnSpc>
                <a:spcPct val="100000"/>
              </a:lnSpc>
              <a:spcBef>
                <a:spcPts val="2000"/>
              </a:spcBef>
              <a:buClr>
                <a:schemeClr val="tx2"/>
              </a:buClr>
              <a:buSzPct val="100000"/>
              <a:buFont typeface="Arial" panose="020B0604020202020204" pitchFamily="34" charset="0"/>
              <a:buChar char="•"/>
              <a:tabLst/>
              <a:defRPr sz="2000" b="0" i="0" kern="1200">
                <a:solidFill>
                  <a:schemeClr val="accent4"/>
                </a:solidFill>
                <a:latin typeface="IberPangea Text" panose="020B0504000000000000" pitchFamily="34" charset="0"/>
                <a:ea typeface="IberPangea Text" panose="020B0504000000000000" pitchFamily="34" charset="0"/>
                <a:cs typeface="IberPangea Text" panose="020B0504000000000000" pitchFamily="34" charset="0"/>
              </a:defRPr>
            </a:lvl6pPr>
            <a:lvl7pPr marL="11886606"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5314"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022"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r>
              <a:rPr lang="en-US" sz="5400" b="1" dirty="0" err="1">
                <a:solidFill>
                  <a:srgbClr val="00A443"/>
                </a:solidFill>
                <a:latin typeface="+mn-lt"/>
              </a:rPr>
              <a:t>Hipóteses</a:t>
            </a:r>
            <a:endParaRPr lang="en-US" sz="5400" b="1" dirty="0">
              <a:solidFill>
                <a:srgbClr val="00A443"/>
              </a:solidFill>
              <a:latin typeface="+mn-lt"/>
            </a:endParaRPr>
          </a:p>
        </p:txBody>
      </p:sp>
      <p:cxnSp>
        <p:nvCxnSpPr>
          <p:cNvPr id="8" name="Conector recto 13">
            <a:extLst>
              <a:ext uri="{FF2B5EF4-FFF2-40B4-BE49-F238E27FC236}">
                <a16:creationId xmlns:a16="http://schemas.microsoft.com/office/drawing/2014/main" id="{CCA228FB-5674-C579-1A0E-1303BA02BE78}"/>
              </a:ext>
            </a:extLst>
          </p:cNvPr>
          <p:cNvCxnSpPr>
            <a:cxnSpLocks/>
          </p:cNvCxnSpPr>
          <p:nvPr/>
        </p:nvCxnSpPr>
        <p:spPr>
          <a:xfrm>
            <a:off x="791642" y="1634774"/>
            <a:ext cx="227763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etângulo: Cantos Arredondados 15">
            <a:extLst>
              <a:ext uri="{FF2B5EF4-FFF2-40B4-BE49-F238E27FC236}">
                <a16:creationId xmlns:a16="http://schemas.microsoft.com/office/drawing/2014/main" id="{2A1AA7D4-DE88-23B3-106B-1D2420B647AA}"/>
              </a:ext>
            </a:extLst>
          </p:cNvPr>
          <p:cNvSpPr/>
          <p:nvPr/>
        </p:nvSpPr>
        <p:spPr>
          <a:xfrm>
            <a:off x="1614485" y="1845594"/>
            <a:ext cx="7560000" cy="72000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7" name="Retângulo 16">
            <a:extLst>
              <a:ext uri="{FF2B5EF4-FFF2-40B4-BE49-F238E27FC236}">
                <a16:creationId xmlns:a16="http://schemas.microsoft.com/office/drawing/2014/main" id="{BDA8C87C-8081-65BA-B89F-6824FB9367D7}"/>
              </a:ext>
            </a:extLst>
          </p:cNvPr>
          <p:cNvSpPr/>
          <p:nvPr/>
        </p:nvSpPr>
        <p:spPr>
          <a:xfrm>
            <a:off x="2008985" y="1639519"/>
            <a:ext cx="7238995" cy="1101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i="0" dirty="0">
                <a:solidFill>
                  <a:srgbClr val="1F2328"/>
                </a:solidFill>
                <a:effectLst/>
                <a:latin typeface="IberPangea Text (Títulos)"/>
              </a:rPr>
              <a:t>Clientes com </a:t>
            </a:r>
            <a:r>
              <a:rPr lang="pt-BR" i="0" dirty="0" err="1">
                <a:solidFill>
                  <a:srgbClr val="1F2328"/>
                </a:solidFill>
                <a:effectLst/>
                <a:latin typeface="IberPangea Text (Títulos)"/>
              </a:rPr>
              <a:t>MonthlyCharges</a:t>
            </a:r>
            <a:r>
              <a:rPr lang="pt-BR" i="0" dirty="0">
                <a:solidFill>
                  <a:srgbClr val="1F2328"/>
                </a:solidFill>
                <a:effectLst/>
                <a:latin typeface="IberPangea Text (Títulos)"/>
              </a:rPr>
              <a:t> maior ou igual a média apresentam maior </a:t>
            </a:r>
            <a:r>
              <a:rPr lang="pt-BR" i="0" dirty="0" err="1">
                <a:solidFill>
                  <a:srgbClr val="1F2328"/>
                </a:solidFill>
                <a:effectLst/>
                <a:latin typeface="IberPangea Text (Títulos)"/>
              </a:rPr>
              <a:t>churn</a:t>
            </a:r>
            <a:r>
              <a:rPr lang="pt-BR" i="0" dirty="0">
                <a:solidFill>
                  <a:srgbClr val="1F2328"/>
                </a:solidFill>
                <a:effectLst/>
                <a:latin typeface="IberPangea Text (Títulos)"/>
              </a:rPr>
              <a:t> que abaixo dela</a:t>
            </a:r>
          </a:p>
        </p:txBody>
      </p:sp>
      <p:sp>
        <p:nvSpPr>
          <p:cNvPr id="6" name="Retângulo 5">
            <a:extLst>
              <a:ext uri="{FF2B5EF4-FFF2-40B4-BE49-F238E27FC236}">
                <a16:creationId xmlns:a16="http://schemas.microsoft.com/office/drawing/2014/main" id="{14F3E739-CD9C-484E-D822-5623E85ED3D6}"/>
              </a:ext>
            </a:extLst>
          </p:cNvPr>
          <p:cNvSpPr/>
          <p:nvPr/>
        </p:nvSpPr>
        <p:spPr>
          <a:xfrm>
            <a:off x="16338169" y="1734877"/>
            <a:ext cx="4757461" cy="9107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i="0" dirty="0">
                <a:solidFill>
                  <a:srgbClr val="1F2328"/>
                </a:solidFill>
                <a:effectLst/>
                <a:latin typeface="IberPangea Text (Títulos)"/>
              </a:rPr>
              <a:t>O gênero é irrelevante para o </a:t>
            </a:r>
            <a:r>
              <a:rPr lang="pt-BR" i="0" dirty="0" err="1">
                <a:solidFill>
                  <a:srgbClr val="1F2328"/>
                </a:solidFill>
                <a:effectLst/>
                <a:latin typeface="IberPangea Text (Títulos)"/>
              </a:rPr>
              <a:t>churn</a:t>
            </a:r>
            <a:endParaRPr lang="pt-BR" i="0" dirty="0">
              <a:solidFill>
                <a:srgbClr val="1F2328"/>
              </a:solidFill>
              <a:effectLst/>
              <a:latin typeface="IberPangea Text (Títulos)"/>
            </a:endParaRPr>
          </a:p>
        </p:txBody>
      </p:sp>
      <p:sp>
        <p:nvSpPr>
          <p:cNvPr id="9" name="Retângulo 8">
            <a:extLst>
              <a:ext uri="{FF2B5EF4-FFF2-40B4-BE49-F238E27FC236}">
                <a16:creationId xmlns:a16="http://schemas.microsoft.com/office/drawing/2014/main" id="{4D3C9419-EB3C-49AD-0A29-60D17B4C3BD2}"/>
              </a:ext>
            </a:extLst>
          </p:cNvPr>
          <p:cNvSpPr/>
          <p:nvPr/>
        </p:nvSpPr>
        <p:spPr>
          <a:xfrm>
            <a:off x="1788813" y="7873948"/>
            <a:ext cx="7633496" cy="8930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i="0" dirty="0">
                <a:solidFill>
                  <a:srgbClr val="1F2328"/>
                </a:solidFill>
                <a:effectLst/>
                <a:latin typeface="IberPangea Text (Títulos)"/>
              </a:rPr>
              <a:t>Clientes com </a:t>
            </a:r>
            <a:r>
              <a:rPr lang="pt-BR" i="0" dirty="0" err="1">
                <a:solidFill>
                  <a:srgbClr val="1F2328"/>
                </a:solidFill>
                <a:effectLst/>
                <a:latin typeface="IberPangea Text (Títulos)"/>
              </a:rPr>
              <a:t>PaperlessBilling</a:t>
            </a:r>
            <a:r>
              <a:rPr lang="pt-BR" i="0" dirty="0">
                <a:solidFill>
                  <a:srgbClr val="1F2328"/>
                </a:solidFill>
                <a:effectLst/>
                <a:latin typeface="IberPangea Text (Títulos)"/>
              </a:rPr>
              <a:t> = 0 apresentam maior </a:t>
            </a:r>
            <a:r>
              <a:rPr lang="pt-BR" i="0" dirty="0" err="1">
                <a:solidFill>
                  <a:srgbClr val="1F2328"/>
                </a:solidFill>
                <a:effectLst/>
                <a:latin typeface="IberPangea Text (Títulos)"/>
              </a:rPr>
              <a:t>churn</a:t>
            </a:r>
            <a:r>
              <a:rPr lang="pt-BR" i="0" dirty="0">
                <a:solidFill>
                  <a:srgbClr val="1F2328"/>
                </a:solidFill>
                <a:effectLst/>
                <a:latin typeface="IberPangea Text (Títulos)"/>
              </a:rPr>
              <a:t> que quem é 1</a:t>
            </a:r>
          </a:p>
        </p:txBody>
      </p:sp>
      <p:sp>
        <p:nvSpPr>
          <p:cNvPr id="10" name="Retângulo 9">
            <a:extLst>
              <a:ext uri="{FF2B5EF4-FFF2-40B4-BE49-F238E27FC236}">
                <a16:creationId xmlns:a16="http://schemas.microsoft.com/office/drawing/2014/main" id="{F311B5C9-1C52-C570-18EA-C2F709B9B433}"/>
              </a:ext>
            </a:extLst>
          </p:cNvPr>
          <p:cNvSpPr/>
          <p:nvPr/>
        </p:nvSpPr>
        <p:spPr>
          <a:xfrm>
            <a:off x="14476835" y="7841917"/>
            <a:ext cx="7633496" cy="744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i="0" dirty="0">
                <a:solidFill>
                  <a:srgbClr val="1F2328"/>
                </a:solidFill>
                <a:effectLst/>
                <a:latin typeface="IberPangea Text (Títulos)"/>
              </a:rPr>
              <a:t>Contrato do tipo Mês-a-Mês é o que apresenta maior índice de </a:t>
            </a:r>
            <a:r>
              <a:rPr lang="pt-BR" i="0" dirty="0" err="1">
                <a:solidFill>
                  <a:srgbClr val="1F2328"/>
                </a:solidFill>
                <a:effectLst/>
                <a:latin typeface="IberPangea Text (Títulos)"/>
              </a:rPr>
              <a:t>churn</a:t>
            </a:r>
            <a:endParaRPr lang="pt-BR" i="0" dirty="0">
              <a:solidFill>
                <a:srgbClr val="1F2328"/>
              </a:solidFill>
              <a:effectLst/>
              <a:latin typeface="IberPangea Text (Títulos)"/>
            </a:endParaRPr>
          </a:p>
        </p:txBody>
      </p:sp>
      <p:pic>
        <p:nvPicPr>
          <p:cNvPr id="23" name="Imagem 22">
            <a:extLst>
              <a:ext uri="{FF2B5EF4-FFF2-40B4-BE49-F238E27FC236}">
                <a16:creationId xmlns:a16="http://schemas.microsoft.com/office/drawing/2014/main" id="{D6E7D341-AC77-0B66-5DE2-BCFB09FBAC19}"/>
              </a:ext>
            </a:extLst>
          </p:cNvPr>
          <p:cNvPicPr>
            <a:picLocks noChangeAspect="1"/>
          </p:cNvPicPr>
          <p:nvPr/>
        </p:nvPicPr>
        <p:blipFill>
          <a:blip r:embed="rId3"/>
          <a:stretch>
            <a:fillRect/>
          </a:stretch>
        </p:blipFill>
        <p:spPr>
          <a:xfrm>
            <a:off x="2203446" y="2733078"/>
            <a:ext cx="6010275" cy="4210050"/>
          </a:xfrm>
          <a:prstGeom prst="rect">
            <a:avLst/>
          </a:prstGeom>
        </p:spPr>
      </p:pic>
      <p:pic>
        <p:nvPicPr>
          <p:cNvPr id="30" name="Imagem 29">
            <a:extLst>
              <a:ext uri="{FF2B5EF4-FFF2-40B4-BE49-F238E27FC236}">
                <a16:creationId xmlns:a16="http://schemas.microsoft.com/office/drawing/2014/main" id="{BFAF34F7-7F1C-9E6D-2833-241E3311E353}"/>
              </a:ext>
            </a:extLst>
          </p:cNvPr>
          <p:cNvPicPr>
            <a:picLocks noChangeAspect="1"/>
          </p:cNvPicPr>
          <p:nvPr/>
        </p:nvPicPr>
        <p:blipFill>
          <a:blip r:embed="rId4"/>
          <a:stretch>
            <a:fillRect/>
          </a:stretch>
        </p:blipFill>
        <p:spPr>
          <a:xfrm>
            <a:off x="15180605" y="2726780"/>
            <a:ext cx="5915025" cy="3733800"/>
          </a:xfrm>
          <a:prstGeom prst="rect">
            <a:avLst/>
          </a:prstGeom>
        </p:spPr>
      </p:pic>
      <p:pic>
        <p:nvPicPr>
          <p:cNvPr id="32" name="Imagem 31">
            <a:extLst>
              <a:ext uri="{FF2B5EF4-FFF2-40B4-BE49-F238E27FC236}">
                <a16:creationId xmlns:a16="http://schemas.microsoft.com/office/drawing/2014/main" id="{4FCAA001-F174-7C03-0653-A7CE49569765}"/>
              </a:ext>
            </a:extLst>
          </p:cNvPr>
          <p:cNvPicPr>
            <a:picLocks noChangeAspect="1"/>
          </p:cNvPicPr>
          <p:nvPr/>
        </p:nvPicPr>
        <p:blipFill>
          <a:blip r:embed="rId5"/>
          <a:stretch>
            <a:fillRect/>
          </a:stretch>
        </p:blipFill>
        <p:spPr>
          <a:xfrm>
            <a:off x="2203445" y="8810984"/>
            <a:ext cx="6010275" cy="3629025"/>
          </a:xfrm>
          <a:prstGeom prst="rect">
            <a:avLst/>
          </a:prstGeom>
        </p:spPr>
      </p:pic>
      <p:pic>
        <p:nvPicPr>
          <p:cNvPr id="34" name="Imagem 33">
            <a:extLst>
              <a:ext uri="{FF2B5EF4-FFF2-40B4-BE49-F238E27FC236}">
                <a16:creationId xmlns:a16="http://schemas.microsoft.com/office/drawing/2014/main" id="{CD409475-5ABF-3732-B40F-6656D19E8B8E}"/>
              </a:ext>
            </a:extLst>
          </p:cNvPr>
          <p:cNvPicPr>
            <a:picLocks noChangeAspect="1"/>
          </p:cNvPicPr>
          <p:nvPr/>
        </p:nvPicPr>
        <p:blipFill>
          <a:blip r:embed="rId6"/>
          <a:stretch>
            <a:fillRect/>
          </a:stretch>
        </p:blipFill>
        <p:spPr>
          <a:xfrm>
            <a:off x="15331308" y="8852735"/>
            <a:ext cx="5924550" cy="4029075"/>
          </a:xfrm>
          <a:prstGeom prst="rect">
            <a:avLst/>
          </a:prstGeom>
        </p:spPr>
      </p:pic>
      <p:grpSp>
        <p:nvGrpSpPr>
          <p:cNvPr id="4" name="Agrupar 3">
            <a:extLst>
              <a:ext uri="{FF2B5EF4-FFF2-40B4-BE49-F238E27FC236}">
                <a16:creationId xmlns:a16="http://schemas.microsoft.com/office/drawing/2014/main" id="{A197083F-6A70-E8EC-0B84-1BCA26A9F492}"/>
              </a:ext>
            </a:extLst>
          </p:cNvPr>
          <p:cNvGrpSpPr/>
          <p:nvPr/>
        </p:nvGrpSpPr>
        <p:grpSpPr>
          <a:xfrm>
            <a:off x="8180135" y="3398103"/>
            <a:ext cx="1101432" cy="2880000"/>
            <a:chOff x="9217265" y="2514959"/>
            <a:chExt cx="1101432" cy="2880000"/>
          </a:xfrm>
        </p:grpSpPr>
        <p:sp>
          <p:nvSpPr>
            <p:cNvPr id="2" name="Retângulo: Cantos Arredondados 1">
              <a:extLst>
                <a:ext uri="{FF2B5EF4-FFF2-40B4-BE49-F238E27FC236}">
                  <a16:creationId xmlns:a16="http://schemas.microsoft.com/office/drawing/2014/main" id="{BA1594F1-2B53-E9F0-61C8-34CFA97D5F2C}"/>
                </a:ext>
              </a:extLst>
            </p:cNvPr>
            <p:cNvSpPr/>
            <p:nvPr/>
          </p:nvSpPr>
          <p:spPr>
            <a:xfrm rot="16200000">
              <a:off x="8345215" y="3594959"/>
              <a:ext cx="2880000" cy="72000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 name="Retângulo 2">
              <a:extLst>
                <a:ext uri="{FF2B5EF4-FFF2-40B4-BE49-F238E27FC236}">
                  <a16:creationId xmlns:a16="http://schemas.microsoft.com/office/drawing/2014/main" id="{0ED721B4-FE1B-80C8-0881-243093B77B2B}"/>
                </a:ext>
              </a:extLst>
            </p:cNvPr>
            <p:cNvSpPr/>
            <p:nvPr/>
          </p:nvSpPr>
          <p:spPr>
            <a:xfrm rot="16200000">
              <a:off x="8414670" y="3337720"/>
              <a:ext cx="2706622" cy="1101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i="0" spc="300" dirty="0">
                  <a:solidFill>
                    <a:schemeClr val="tx1">
                      <a:lumMod val="75000"/>
                      <a:lumOff val="25000"/>
                    </a:schemeClr>
                  </a:solidFill>
                  <a:effectLst/>
                  <a:latin typeface="IberPangea Text (Títulos)"/>
                </a:rPr>
                <a:t>VERDADEIRO</a:t>
              </a:r>
            </a:p>
          </p:txBody>
        </p:sp>
      </p:grpSp>
      <p:grpSp>
        <p:nvGrpSpPr>
          <p:cNvPr id="25" name="Agrupar 24">
            <a:extLst>
              <a:ext uri="{FF2B5EF4-FFF2-40B4-BE49-F238E27FC236}">
                <a16:creationId xmlns:a16="http://schemas.microsoft.com/office/drawing/2014/main" id="{98382380-7D58-CEED-409A-D8EFEB86F7D1}"/>
              </a:ext>
            </a:extLst>
          </p:cNvPr>
          <p:cNvGrpSpPr/>
          <p:nvPr/>
        </p:nvGrpSpPr>
        <p:grpSpPr>
          <a:xfrm>
            <a:off x="21258371" y="3392524"/>
            <a:ext cx="1101432" cy="2880000"/>
            <a:chOff x="9217265" y="2514959"/>
            <a:chExt cx="1101432" cy="2880000"/>
          </a:xfrm>
        </p:grpSpPr>
        <p:sp>
          <p:nvSpPr>
            <p:cNvPr id="26" name="Retângulo: Cantos Arredondados 25">
              <a:extLst>
                <a:ext uri="{FF2B5EF4-FFF2-40B4-BE49-F238E27FC236}">
                  <a16:creationId xmlns:a16="http://schemas.microsoft.com/office/drawing/2014/main" id="{077E01F6-AD24-0377-0E30-3CF86C6EA3BB}"/>
                </a:ext>
              </a:extLst>
            </p:cNvPr>
            <p:cNvSpPr/>
            <p:nvPr/>
          </p:nvSpPr>
          <p:spPr>
            <a:xfrm rot="16200000">
              <a:off x="8345215" y="3594959"/>
              <a:ext cx="2880000" cy="72000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7" name="Retângulo 26">
              <a:extLst>
                <a:ext uri="{FF2B5EF4-FFF2-40B4-BE49-F238E27FC236}">
                  <a16:creationId xmlns:a16="http://schemas.microsoft.com/office/drawing/2014/main" id="{36DEBBB4-E62A-D937-0D56-BB522F566159}"/>
                </a:ext>
              </a:extLst>
            </p:cNvPr>
            <p:cNvSpPr/>
            <p:nvPr/>
          </p:nvSpPr>
          <p:spPr>
            <a:xfrm rot="16200000">
              <a:off x="8414670" y="3337720"/>
              <a:ext cx="2706622" cy="1101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i="0" spc="300" dirty="0">
                  <a:solidFill>
                    <a:schemeClr val="tx1">
                      <a:lumMod val="75000"/>
                      <a:lumOff val="25000"/>
                    </a:schemeClr>
                  </a:solidFill>
                  <a:effectLst/>
                  <a:latin typeface="IberPangea Text (Títulos)"/>
                </a:rPr>
                <a:t>VERDADEIRO</a:t>
              </a:r>
            </a:p>
          </p:txBody>
        </p:sp>
      </p:grpSp>
      <p:grpSp>
        <p:nvGrpSpPr>
          <p:cNvPr id="28" name="Agrupar 27">
            <a:extLst>
              <a:ext uri="{FF2B5EF4-FFF2-40B4-BE49-F238E27FC236}">
                <a16:creationId xmlns:a16="http://schemas.microsoft.com/office/drawing/2014/main" id="{C517E7E8-4B39-0079-FF49-4B1A26C1E6E0}"/>
              </a:ext>
            </a:extLst>
          </p:cNvPr>
          <p:cNvGrpSpPr/>
          <p:nvPr/>
        </p:nvGrpSpPr>
        <p:grpSpPr>
          <a:xfrm>
            <a:off x="21265417" y="9216290"/>
            <a:ext cx="1101432" cy="2880000"/>
            <a:chOff x="9217265" y="2514959"/>
            <a:chExt cx="1101432" cy="2880000"/>
          </a:xfrm>
        </p:grpSpPr>
        <p:sp>
          <p:nvSpPr>
            <p:cNvPr id="29" name="Retângulo: Cantos Arredondados 28">
              <a:extLst>
                <a:ext uri="{FF2B5EF4-FFF2-40B4-BE49-F238E27FC236}">
                  <a16:creationId xmlns:a16="http://schemas.microsoft.com/office/drawing/2014/main" id="{62AE7FE9-6FFF-2804-26B0-848D751FC21C}"/>
                </a:ext>
              </a:extLst>
            </p:cNvPr>
            <p:cNvSpPr/>
            <p:nvPr/>
          </p:nvSpPr>
          <p:spPr>
            <a:xfrm rot="16200000">
              <a:off x="8345215" y="3594959"/>
              <a:ext cx="2880000" cy="72000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1" name="Retângulo 30">
              <a:extLst>
                <a:ext uri="{FF2B5EF4-FFF2-40B4-BE49-F238E27FC236}">
                  <a16:creationId xmlns:a16="http://schemas.microsoft.com/office/drawing/2014/main" id="{F356E098-92E0-2169-8190-80F7D629343F}"/>
                </a:ext>
              </a:extLst>
            </p:cNvPr>
            <p:cNvSpPr/>
            <p:nvPr/>
          </p:nvSpPr>
          <p:spPr>
            <a:xfrm rot="16200000">
              <a:off x="8414670" y="3337720"/>
              <a:ext cx="2706622" cy="1101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i="0" spc="300" dirty="0">
                  <a:solidFill>
                    <a:schemeClr val="tx1">
                      <a:lumMod val="75000"/>
                      <a:lumOff val="25000"/>
                    </a:schemeClr>
                  </a:solidFill>
                  <a:effectLst/>
                  <a:latin typeface="IberPangea Text (Títulos)"/>
                </a:rPr>
                <a:t>VERDADEIRO</a:t>
              </a:r>
            </a:p>
          </p:txBody>
        </p:sp>
      </p:grpSp>
      <p:grpSp>
        <p:nvGrpSpPr>
          <p:cNvPr id="33" name="Agrupar 32">
            <a:extLst>
              <a:ext uri="{FF2B5EF4-FFF2-40B4-BE49-F238E27FC236}">
                <a16:creationId xmlns:a16="http://schemas.microsoft.com/office/drawing/2014/main" id="{7AA569DE-CA93-7C26-7B01-8E2810F9DDDD}"/>
              </a:ext>
            </a:extLst>
          </p:cNvPr>
          <p:cNvGrpSpPr/>
          <p:nvPr/>
        </p:nvGrpSpPr>
        <p:grpSpPr>
          <a:xfrm>
            <a:off x="8223279" y="9149767"/>
            <a:ext cx="1101432" cy="2880000"/>
            <a:chOff x="9234499" y="2514959"/>
            <a:chExt cx="1101432" cy="2880000"/>
          </a:xfrm>
        </p:grpSpPr>
        <p:sp>
          <p:nvSpPr>
            <p:cNvPr id="35" name="Retângulo: Cantos Arredondados 34">
              <a:extLst>
                <a:ext uri="{FF2B5EF4-FFF2-40B4-BE49-F238E27FC236}">
                  <a16:creationId xmlns:a16="http://schemas.microsoft.com/office/drawing/2014/main" id="{0F94D028-5F22-9B02-013B-19879AD9F2DF}"/>
                </a:ext>
              </a:extLst>
            </p:cNvPr>
            <p:cNvSpPr/>
            <p:nvPr/>
          </p:nvSpPr>
          <p:spPr>
            <a:xfrm rot="16200000">
              <a:off x="8345215" y="3594959"/>
              <a:ext cx="2880000" cy="72000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6" name="Retângulo 35">
              <a:extLst>
                <a:ext uri="{FF2B5EF4-FFF2-40B4-BE49-F238E27FC236}">
                  <a16:creationId xmlns:a16="http://schemas.microsoft.com/office/drawing/2014/main" id="{41C9E5AA-97D5-4BB5-2DC4-86223584EEA0}"/>
                </a:ext>
              </a:extLst>
            </p:cNvPr>
            <p:cNvSpPr/>
            <p:nvPr/>
          </p:nvSpPr>
          <p:spPr>
            <a:xfrm rot="16200000">
              <a:off x="8796065" y="3338039"/>
              <a:ext cx="1978300" cy="1101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i="0" spc="300" dirty="0">
                  <a:solidFill>
                    <a:srgbClr val="FF0000"/>
                  </a:solidFill>
                  <a:effectLst/>
                  <a:latin typeface="IberPangea Text (Títulos)"/>
                </a:rPr>
                <a:t>FALSO</a:t>
              </a:r>
            </a:p>
          </p:txBody>
        </p:sp>
      </p:grpSp>
    </p:spTree>
    <p:extLst>
      <p:ext uri="{BB962C8B-B14F-4D97-AF65-F5344CB8AC3E}">
        <p14:creationId xmlns:p14="http://schemas.microsoft.com/office/powerpoint/2010/main" val="1791708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396"/>
        <p:cNvGrpSpPr/>
        <p:nvPr/>
      </p:nvGrpSpPr>
      <p:grpSpPr>
        <a:xfrm>
          <a:off x="0" y="0"/>
          <a:ext cx="0" cy="0"/>
          <a:chOff x="0" y="0"/>
          <a:chExt cx="0" cy="0"/>
        </a:xfrm>
      </p:grpSpPr>
      <p:sp>
        <p:nvSpPr>
          <p:cNvPr id="20" name="Retângulo: Cantos Arredondados 19">
            <a:extLst>
              <a:ext uri="{FF2B5EF4-FFF2-40B4-BE49-F238E27FC236}">
                <a16:creationId xmlns:a16="http://schemas.microsoft.com/office/drawing/2014/main" id="{E0A96CF2-C359-84CC-A16C-5F2FBAE8CFDC}"/>
              </a:ext>
            </a:extLst>
          </p:cNvPr>
          <p:cNvSpPr/>
          <p:nvPr/>
        </p:nvSpPr>
        <p:spPr>
          <a:xfrm>
            <a:off x="1683245" y="7917899"/>
            <a:ext cx="7560000" cy="72000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9" name="Retângulo: Cantos Arredondados 18">
            <a:extLst>
              <a:ext uri="{FF2B5EF4-FFF2-40B4-BE49-F238E27FC236}">
                <a16:creationId xmlns:a16="http://schemas.microsoft.com/office/drawing/2014/main" id="{39F6F799-5387-F258-B128-23B8EC30133C}"/>
              </a:ext>
            </a:extLst>
          </p:cNvPr>
          <p:cNvSpPr/>
          <p:nvPr/>
        </p:nvSpPr>
        <p:spPr>
          <a:xfrm>
            <a:off x="14476835" y="7873948"/>
            <a:ext cx="7560000" cy="72000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8" name="Retângulo: Cantos Arredondados 17">
            <a:extLst>
              <a:ext uri="{FF2B5EF4-FFF2-40B4-BE49-F238E27FC236}">
                <a16:creationId xmlns:a16="http://schemas.microsoft.com/office/drawing/2014/main" id="{F26FFA42-6857-1704-A7D0-F7E1520D4A0A}"/>
              </a:ext>
            </a:extLst>
          </p:cNvPr>
          <p:cNvSpPr/>
          <p:nvPr/>
        </p:nvSpPr>
        <p:spPr>
          <a:xfrm>
            <a:off x="14476835" y="1845594"/>
            <a:ext cx="7560000" cy="72000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Marcador de texto 10">
            <a:extLst>
              <a:ext uri="{FF2B5EF4-FFF2-40B4-BE49-F238E27FC236}">
                <a16:creationId xmlns:a16="http://schemas.microsoft.com/office/drawing/2014/main" id="{E03C3C33-4DA2-F0A0-D9B5-40BA2C0C6992}"/>
              </a:ext>
            </a:extLst>
          </p:cNvPr>
          <p:cNvSpPr txBox="1">
            <a:spLocks/>
          </p:cNvSpPr>
          <p:nvPr/>
        </p:nvSpPr>
        <p:spPr>
          <a:xfrm>
            <a:off x="814387" y="595838"/>
            <a:ext cx="22753638" cy="1038936"/>
          </a:xfrm>
          <a:prstGeom prst="rect">
            <a:avLst/>
          </a:prstGeom>
        </p:spPr>
        <p:txBody>
          <a:bodyPr vert="horz" lIns="0" tIns="0" rIns="0" bIns="0" rtlCol="0">
            <a:noAutofit/>
          </a:bodyPr>
          <a:lstStyle>
            <a:lvl1pPr marL="0" indent="0" algn="l" defTabSz="662400" rtl="0" eaLnBrk="1" fontAlgn="base" hangingPunct="1">
              <a:lnSpc>
                <a:spcPct val="120000"/>
              </a:lnSpc>
              <a:spcBef>
                <a:spcPts val="1200"/>
              </a:spcBef>
              <a:spcAft>
                <a:spcPct val="0"/>
              </a:spcAft>
              <a:buClr>
                <a:schemeClr val="accent4"/>
              </a:buClr>
              <a:buFontTx/>
              <a:buNone/>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vl2pPr marL="271463" indent="-247650"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SmBold" panose="020B0504000000000000" pitchFamily="34" charset="0"/>
                <a:cs typeface="IberPangea Text SmBold" panose="020B0504000000000000" pitchFamily="34" charset="0"/>
              </a:defRPr>
            </a:lvl2pPr>
            <a:lvl3pPr marL="536575" indent="-219075"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3pPr>
            <a:lvl4pPr marL="800100" indent="-219075"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4pPr>
            <a:lvl5pPr marL="1073150" indent="-227013"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5pPr>
            <a:lvl6pPr marL="309563" indent="-285750" algn="l" defTabSz="3657418" rtl="0" eaLnBrk="1" latinLnBrk="0" hangingPunct="1">
              <a:lnSpc>
                <a:spcPct val="100000"/>
              </a:lnSpc>
              <a:spcBef>
                <a:spcPts val="2000"/>
              </a:spcBef>
              <a:buClr>
                <a:schemeClr val="tx2"/>
              </a:buClr>
              <a:buSzPct val="100000"/>
              <a:buFont typeface="Arial" panose="020B0604020202020204" pitchFamily="34" charset="0"/>
              <a:buChar char="•"/>
              <a:tabLst/>
              <a:defRPr sz="2000" b="0" i="0" kern="1200">
                <a:solidFill>
                  <a:schemeClr val="accent4"/>
                </a:solidFill>
                <a:latin typeface="IberPangea Text" panose="020B0504000000000000" pitchFamily="34" charset="0"/>
                <a:ea typeface="IberPangea Text" panose="020B0504000000000000" pitchFamily="34" charset="0"/>
                <a:cs typeface="IberPangea Text" panose="020B0504000000000000" pitchFamily="34" charset="0"/>
              </a:defRPr>
            </a:lvl6pPr>
            <a:lvl7pPr marL="11886606"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5314"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022"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r>
              <a:rPr lang="en-US" sz="5400" b="1" dirty="0" err="1">
                <a:solidFill>
                  <a:srgbClr val="00A443"/>
                </a:solidFill>
                <a:latin typeface="+mn-lt"/>
              </a:rPr>
              <a:t>Hipóteses</a:t>
            </a:r>
            <a:endParaRPr lang="en-US" sz="5400" b="1" dirty="0">
              <a:solidFill>
                <a:srgbClr val="00A443"/>
              </a:solidFill>
              <a:latin typeface="+mn-lt"/>
            </a:endParaRPr>
          </a:p>
        </p:txBody>
      </p:sp>
      <p:cxnSp>
        <p:nvCxnSpPr>
          <p:cNvPr id="8" name="Conector recto 13">
            <a:extLst>
              <a:ext uri="{FF2B5EF4-FFF2-40B4-BE49-F238E27FC236}">
                <a16:creationId xmlns:a16="http://schemas.microsoft.com/office/drawing/2014/main" id="{CCA228FB-5674-C579-1A0E-1303BA02BE78}"/>
              </a:ext>
            </a:extLst>
          </p:cNvPr>
          <p:cNvCxnSpPr>
            <a:cxnSpLocks/>
          </p:cNvCxnSpPr>
          <p:nvPr/>
        </p:nvCxnSpPr>
        <p:spPr>
          <a:xfrm>
            <a:off x="791642" y="1634774"/>
            <a:ext cx="227763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etângulo: Cantos Arredondados 15">
            <a:extLst>
              <a:ext uri="{FF2B5EF4-FFF2-40B4-BE49-F238E27FC236}">
                <a16:creationId xmlns:a16="http://schemas.microsoft.com/office/drawing/2014/main" id="{2A1AA7D4-DE88-23B3-106B-1D2420B647AA}"/>
              </a:ext>
            </a:extLst>
          </p:cNvPr>
          <p:cNvSpPr/>
          <p:nvPr/>
        </p:nvSpPr>
        <p:spPr>
          <a:xfrm>
            <a:off x="1614485" y="1845594"/>
            <a:ext cx="7560000" cy="72000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7" name="Retângulo 16">
            <a:extLst>
              <a:ext uri="{FF2B5EF4-FFF2-40B4-BE49-F238E27FC236}">
                <a16:creationId xmlns:a16="http://schemas.microsoft.com/office/drawing/2014/main" id="{BDA8C87C-8081-65BA-B89F-6824FB9367D7}"/>
              </a:ext>
            </a:extLst>
          </p:cNvPr>
          <p:cNvSpPr/>
          <p:nvPr/>
        </p:nvSpPr>
        <p:spPr>
          <a:xfrm>
            <a:off x="1788813" y="1639519"/>
            <a:ext cx="7459167" cy="1101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i="0" dirty="0">
                <a:solidFill>
                  <a:srgbClr val="1F2328"/>
                </a:solidFill>
                <a:effectLst/>
                <a:latin typeface="IberPangea Text (Títulos)"/>
              </a:rPr>
              <a:t>Quem possui DSL como serviço de internet possui maior índice de </a:t>
            </a:r>
            <a:r>
              <a:rPr lang="pt-BR" i="0" dirty="0" err="1">
                <a:solidFill>
                  <a:srgbClr val="1F2328"/>
                </a:solidFill>
                <a:effectLst/>
                <a:latin typeface="IberPangea Text (Títulos)"/>
              </a:rPr>
              <a:t>churn</a:t>
            </a:r>
            <a:endParaRPr lang="pt-BR" i="0" dirty="0">
              <a:solidFill>
                <a:srgbClr val="1F2328"/>
              </a:solidFill>
              <a:effectLst/>
              <a:latin typeface="IberPangea Text (Títulos)"/>
            </a:endParaRPr>
          </a:p>
        </p:txBody>
      </p:sp>
      <p:sp>
        <p:nvSpPr>
          <p:cNvPr id="6" name="Retângulo 5">
            <a:extLst>
              <a:ext uri="{FF2B5EF4-FFF2-40B4-BE49-F238E27FC236}">
                <a16:creationId xmlns:a16="http://schemas.microsoft.com/office/drawing/2014/main" id="{14F3E739-CD9C-484E-D822-5623E85ED3D6}"/>
              </a:ext>
            </a:extLst>
          </p:cNvPr>
          <p:cNvSpPr/>
          <p:nvPr/>
        </p:nvSpPr>
        <p:spPr>
          <a:xfrm>
            <a:off x="14996680" y="1750236"/>
            <a:ext cx="6912861" cy="9107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i="0" dirty="0">
                <a:solidFill>
                  <a:srgbClr val="1F2328"/>
                </a:solidFill>
                <a:effectLst/>
                <a:latin typeface="IberPangea Text (Títulos)"/>
              </a:rPr>
              <a:t>Quem não possui dependentes tem maior índice de </a:t>
            </a:r>
            <a:r>
              <a:rPr lang="pt-BR" i="0" dirty="0" err="1">
                <a:solidFill>
                  <a:srgbClr val="1F2328"/>
                </a:solidFill>
                <a:effectLst/>
                <a:latin typeface="IberPangea Text (Títulos)"/>
              </a:rPr>
              <a:t>churn</a:t>
            </a:r>
            <a:endParaRPr lang="pt-BR" i="0" dirty="0">
              <a:solidFill>
                <a:srgbClr val="1F2328"/>
              </a:solidFill>
              <a:effectLst/>
              <a:latin typeface="IberPangea Text (Títulos)"/>
            </a:endParaRPr>
          </a:p>
        </p:txBody>
      </p:sp>
      <p:sp>
        <p:nvSpPr>
          <p:cNvPr id="9" name="Retângulo 8">
            <a:extLst>
              <a:ext uri="{FF2B5EF4-FFF2-40B4-BE49-F238E27FC236}">
                <a16:creationId xmlns:a16="http://schemas.microsoft.com/office/drawing/2014/main" id="{4D3C9419-EB3C-49AD-0A29-60D17B4C3BD2}"/>
              </a:ext>
            </a:extLst>
          </p:cNvPr>
          <p:cNvSpPr/>
          <p:nvPr/>
        </p:nvSpPr>
        <p:spPr>
          <a:xfrm>
            <a:off x="2392317" y="7855660"/>
            <a:ext cx="5931130" cy="8930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i="0" dirty="0">
                <a:solidFill>
                  <a:srgbClr val="1F2328"/>
                </a:solidFill>
                <a:effectLst/>
                <a:latin typeface="IberPangea Text (Títulos)"/>
              </a:rPr>
              <a:t>Quem não tem parceiro tem maior índice de </a:t>
            </a:r>
            <a:r>
              <a:rPr lang="pt-BR" i="0" dirty="0" err="1">
                <a:solidFill>
                  <a:srgbClr val="1F2328"/>
                </a:solidFill>
                <a:effectLst/>
                <a:latin typeface="IberPangea Text (Títulos)"/>
              </a:rPr>
              <a:t>churn</a:t>
            </a:r>
            <a:endParaRPr lang="pt-BR" i="0" dirty="0">
              <a:solidFill>
                <a:srgbClr val="1F2328"/>
              </a:solidFill>
              <a:effectLst/>
              <a:latin typeface="IberPangea Text (Títulos)"/>
            </a:endParaRPr>
          </a:p>
        </p:txBody>
      </p:sp>
      <p:sp>
        <p:nvSpPr>
          <p:cNvPr id="10" name="Retângulo 9">
            <a:extLst>
              <a:ext uri="{FF2B5EF4-FFF2-40B4-BE49-F238E27FC236}">
                <a16:creationId xmlns:a16="http://schemas.microsoft.com/office/drawing/2014/main" id="{F311B5C9-1C52-C570-18EA-C2F709B9B433}"/>
              </a:ext>
            </a:extLst>
          </p:cNvPr>
          <p:cNvSpPr/>
          <p:nvPr/>
        </p:nvSpPr>
        <p:spPr>
          <a:xfrm>
            <a:off x="14996679" y="7841917"/>
            <a:ext cx="7113651" cy="744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i="0" dirty="0" err="1">
                <a:solidFill>
                  <a:srgbClr val="1F2328"/>
                </a:solidFill>
                <a:effectLst/>
                <a:latin typeface="IberPangea Text (Títulos)"/>
              </a:rPr>
              <a:t>Tenure</a:t>
            </a:r>
            <a:r>
              <a:rPr lang="pt-BR" i="0" dirty="0">
                <a:solidFill>
                  <a:srgbClr val="1F2328"/>
                </a:solidFill>
                <a:effectLst/>
                <a:latin typeface="IberPangea Text (Títulos)"/>
              </a:rPr>
              <a:t> abaixo da média possui maior </a:t>
            </a:r>
            <a:r>
              <a:rPr lang="pt-BR" i="0" dirty="0" err="1">
                <a:solidFill>
                  <a:srgbClr val="1F2328"/>
                </a:solidFill>
                <a:effectLst/>
                <a:latin typeface="IberPangea Text (Títulos)"/>
              </a:rPr>
              <a:t>churn</a:t>
            </a:r>
            <a:r>
              <a:rPr lang="pt-BR" i="0" dirty="0">
                <a:solidFill>
                  <a:srgbClr val="1F2328"/>
                </a:solidFill>
                <a:effectLst/>
                <a:latin typeface="IberPangea Text (Títulos)"/>
              </a:rPr>
              <a:t> que acima dela</a:t>
            </a:r>
          </a:p>
        </p:txBody>
      </p:sp>
      <p:pic>
        <p:nvPicPr>
          <p:cNvPr id="3" name="Imagem 2">
            <a:extLst>
              <a:ext uri="{FF2B5EF4-FFF2-40B4-BE49-F238E27FC236}">
                <a16:creationId xmlns:a16="http://schemas.microsoft.com/office/drawing/2014/main" id="{7F60BD17-4F17-96B6-01F2-7F37F82B2C18}"/>
              </a:ext>
            </a:extLst>
          </p:cNvPr>
          <p:cNvPicPr>
            <a:picLocks noChangeAspect="1"/>
          </p:cNvPicPr>
          <p:nvPr/>
        </p:nvPicPr>
        <p:blipFill>
          <a:blip r:embed="rId3"/>
          <a:stretch>
            <a:fillRect/>
          </a:stretch>
        </p:blipFill>
        <p:spPr>
          <a:xfrm>
            <a:off x="2374481" y="2758297"/>
            <a:ext cx="5905500" cy="3800475"/>
          </a:xfrm>
          <a:prstGeom prst="rect">
            <a:avLst/>
          </a:prstGeom>
        </p:spPr>
      </p:pic>
      <p:pic>
        <p:nvPicPr>
          <p:cNvPr id="5" name="Imagem 4">
            <a:extLst>
              <a:ext uri="{FF2B5EF4-FFF2-40B4-BE49-F238E27FC236}">
                <a16:creationId xmlns:a16="http://schemas.microsoft.com/office/drawing/2014/main" id="{87EB039C-F340-3D97-5B6D-B3349D9F93F7}"/>
              </a:ext>
            </a:extLst>
          </p:cNvPr>
          <p:cNvPicPr>
            <a:picLocks noChangeAspect="1"/>
          </p:cNvPicPr>
          <p:nvPr/>
        </p:nvPicPr>
        <p:blipFill>
          <a:blip r:embed="rId4"/>
          <a:stretch>
            <a:fillRect/>
          </a:stretch>
        </p:blipFill>
        <p:spPr>
          <a:xfrm>
            <a:off x="15331308" y="2919739"/>
            <a:ext cx="5876925" cy="3571875"/>
          </a:xfrm>
          <a:prstGeom prst="rect">
            <a:avLst/>
          </a:prstGeom>
        </p:spPr>
      </p:pic>
      <p:pic>
        <p:nvPicPr>
          <p:cNvPr id="13" name="Imagem 12">
            <a:extLst>
              <a:ext uri="{FF2B5EF4-FFF2-40B4-BE49-F238E27FC236}">
                <a16:creationId xmlns:a16="http://schemas.microsoft.com/office/drawing/2014/main" id="{0A04BC62-CECD-A7E8-F145-04D267D59830}"/>
              </a:ext>
            </a:extLst>
          </p:cNvPr>
          <p:cNvPicPr>
            <a:picLocks noChangeAspect="1"/>
          </p:cNvPicPr>
          <p:nvPr/>
        </p:nvPicPr>
        <p:blipFill>
          <a:blip r:embed="rId5"/>
          <a:stretch>
            <a:fillRect/>
          </a:stretch>
        </p:blipFill>
        <p:spPr>
          <a:xfrm>
            <a:off x="2436972" y="8819722"/>
            <a:ext cx="5915025" cy="3552825"/>
          </a:xfrm>
          <a:prstGeom prst="rect">
            <a:avLst/>
          </a:prstGeom>
        </p:spPr>
      </p:pic>
      <p:pic>
        <p:nvPicPr>
          <p:cNvPr id="22" name="Imagem 21">
            <a:extLst>
              <a:ext uri="{FF2B5EF4-FFF2-40B4-BE49-F238E27FC236}">
                <a16:creationId xmlns:a16="http://schemas.microsoft.com/office/drawing/2014/main" id="{5B74F29C-A6B2-88CB-FBBD-C287DC10271A}"/>
              </a:ext>
            </a:extLst>
          </p:cNvPr>
          <p:cNvPicPr>
            <a:picLocks noChangeAspect="1"/>
          </p:cNvPicPr>
          <p:nvPr/>
        </p:nvPicPr>
        <p:blipFill>
          <a:blip r:embed="rId6"/>
          <a:stretch>
            <a:fillRect/>
          </a:stretch>
        </p:blipFill>
        <p:spPr>
          <a:xfrm>
            <a:off x="15212777" y="8799204"/>
            <a:ext cx="5924550" cy="4086225"/>
          </a:xfrm>
          <a:prstGeom prst="rect">
            <a:avLst/>
          </a:prstGeom>
        </p:spPr>
      </p:pic>
      <p:grpSp>
        <p:nvGrpSpPr>
          <p:cNvPr id="31" name="Agrupar 30">
            <a:extLst>
              <a:ext uri="{FF2B5EF4-FFF2-40B4-BE49-F238E27FC236}">
                <a16:creationId xmlns:a16="http://schemas.microsoft.com/office/drawing/2014/main" id="{F863C21E-76B2-74C6-D363-E5EF961C8F18}"/>
              </a:ext>
            </a:extLst>
          </p:cNvPr>
          <p:cNvGrpSpPr/>
          <p:nvPr/>
        </p:nvGrpSpPr>
        <p:grpSpPr>
          <a:xfrm>
            <a:off x="8254054" y="9104685"/>
            <a:ext cx="1101432" cy="2880000"/>
            <a:chOff x="9217265" y="2514959"/>
            <a:chExt cx="1101432" cy="2880000"/>
          </a:xfrm>
        </p:grpSpPr>
        <p:sp>
          <p:nvSpPr>
            <p:cNvPr id="33" name="Retângulo: Cantos Arredondados 32">
              <a:extLst>
                <a:ext uri="{FF2B5EF4-FFF2-40B4-BE49-F238E27FC236}">
                  <a16:creationId xmlns:a16="http://schemas.microsoft.com/office/drawing/2014/main" id="{FDD3C01F-86CC-F096-EB8A-4BA9A0E051A5}"/>
                </a:ext>
              </a:extLst>
            </p:cNvPr>
            <p:cNvSpPr/>
            <p:nvPr/>
          </p:nvSpPr>
          <p:spPr>
            <a:xfrm rot="16200000">
              <a:off x="8345215" y="3594959"/>
              <a:ext cx="2880000" cy="72000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5" name="Retângulo 34">
              <a:extLst>
                <a:ext uri="{FF2B5EF4-FFF2-40B4-BE49-F238E27FC236}">
                  <a16:creationId xmlns:a16="http://schemas.microsoft.com/office/drawing/2014/main" id="{BB7B19E2-617D-E309-9373-0624C0A6C766}"/>
                </a:ext>
              </a:extLst>
            </p:cNvPr>
            <p:cNvSpPr/>
            <p:nvPr/>
          </p:nvSpPr>
          <p:spPr>
            <a:xfrm rot="16200000">
              <a:off x="8414670" y="3337720"/>
              <a:ext cx="2706622" cy="1101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i="0" spc="300" dirty="0">
                  <a:solidFill>
                    <a:schemeClr val="tx1">
                      <a:lumMod val="75000"/>
                      <a:lumOff val="25000"/>
                    </a:schemeClr>
                  </a:solidFill>
                  <a:effectLst/>
                  <a:latin typeface="IberPangea Text (Títulos)"/>
                </a:rPr>
                <a:t>VERDADEIRO</a:t>
              </a:r>
            </a:p>
          </p:txBody>
        </p:sp>
      </p:grpSp>
      <p:grpSp>
        <p:nvGrpSpPr>
          <p:cNvPr id="36" name="Agrupar 35">
            <a:extLst>
              <a:ext uri="{FF2B5EF4-FFF2-40B4-BE49-F238E27FC236}">
                <a16:creationId xmlns:a16="http://schemas.microsoft.com/office/drawing/2014/main" id="{84747049-AB09-99A7-78DC-9126AE0A19C8}"/>
              </a:ext>
            </a:extLst>
          </p:cNvPr>
          <p:cNvGrpSpPr/>
          <p:nvPr/>
        </p:nvGrpSpPr>
        <p:grpSpPr>
          <a:xfrm>
            <a:off x="21349811" y="3301084"/>
            <a:ext cx="1101432" cy="2880000"/>
            <a:chOff x="9217265" y="2514959"/>
            <a:chExt cx="1101432" cy="2880000"/>
          </a:xfrm>
        </p:grpSpPr>
        <p:sp>
          <p:nvSpPr>
            <p:cNvPr id="37" name="Retângulo: Cantos Arredondados 36">
              <a:extLst>
                <a:ext uri="{FF2B5EF4-FFF2-40B4-BE49-F238E27FC236}">
                  <a16:creationId xmlns:a16="http://schemas.microsoft.com/office/drawing/2014/main" id="{E29E0B13-C547-AB50-EA31-D7DF9F34B096}"/>
                </a:ext>
              </a:extLst>
            </p:cNvPr>
            <p:cNvSpPr/>
            <p:nvPr/>
          </p:nvSpPr>
          <p:spPr>
            <a:xfrm rot="16200000">
              <a:off x="8345215" y="3594959"/>
              <a:ext cx="2880000" cy="72000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8" name="Retângulo 37">
              <a:extLst>
                <a:ext uri="{FF2B5EF4-FFF2-40B4-BE49-F238E27FC236}">
                  <a16:creationId xmlns:a16="http://schemas.microsoft.com/office/drawing/2014/main" id="{A9141654-7B7A-5EBF-D16E-582DD83744C3}"/>
                </a:ext>
              </a:extLst>
            </p:cNvPr>
            <p:cNvSpPr/>
            <p:nvPr/>
          </p:nvSpPr>
          <p:spPr>
            <a:xfrm rot="16200000">
              <a:off x="8414670" y="3337720"/>
              <a:ext cx="2706622" cy="1101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i="0" spc="300" dirty="0">
                  <a:solidFill>
                    <a:schemeClr val="tx1">
                      <a:lumMod val="75000"/>
                      <a:lumOff val="25000"/>
                    </a:schemeClr>
                  </a:solidFill>
                  <a:effectLst/>
                  <a:latin typeface="IberPangea Text (Títulos)"/>
                </a:rPr>
                <a:t>VERDADEIRO</a:t>
              </a:r>
            </a:p>
          </p:txBody>
        </p:sp>
      </p:grpSp>
      <p:grpSp>
        <p:nvGrpSpPr>
          <p:cNvPr id="39" name="Agrupar 38">
            <a:extLst>
              <a:ext uri="{FF2B5EF4-FFF2-40B4-BE49-F238E27FC236}">
                <a16:creationId xmlns:a16="http://schemas.microsoft.com/office/drawing/2014/main" id="{8E3F0413-D621-2323-B2C2-D2FAD1A97F3A}"/>
              </a:ext>
            </a:extLst>
          </p:cNvPr>
          <p:cNvGrpSpPr/>
          <p:nvPr/>
        </p:nvGrpSpPr>
        <p:grpSpPr>
          <a:xfrm>
            <a:off x="21356857" y="9124850"/>
            <a:ext cx="1101432" cy="2880000"/>
            <a:chOff x="9217265" y="2514959"/>
            <a:chExt cx="1101432" cy="2880000"/>
          </a:xfrm>
        </p:grpSpPr>
        <p:sp>
          <p:nvSpPr>
            <p:cNvPr id="40" name="Retângulo: Cantos Arredondados 39">
              <a:extLst>
                <a:ext uri="{FF2B5EF4-FFF2-40B4-BE49-F238E27FC236}">
                  <a16:creationId xmlns:a16="http://schemas.microsoft.com/office/drawing/2014/main" id="{0A6B077E-C2B8-0791-5281-923A8B7938A2}"/>
                </a:ext>
              </a:extLst>
            </p:cNvPr>
            <p:cNvSpPr/>
            <p:nvPr/>
          </p:nvSpPr>
          <p:spPr>
            <a:xfrm rot="16200000">
              <a:off x="8345215" y="3594959"/>
              <a:ext cx="2880000" cy="72000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1" name="Retângulo 40">
              <a:extLst>
                <a:ext uri="{FF2B5EF4-FFF2-40B4-BE49-F238E27FC236}">
                  <a16:creationId xmlns:a16="http://schemas.microsoft.com/office/drawing/2014/main" id="{EEEE9390-CE02-4982-10B3-A00BDFC7C9B3}"/>
                </a:ext>
              </a:extLst>
            </p:cNvPr>
            <p:cNvSpPr/>
            <p:nvPr/>
          </p:nvSpPr>
          <p:spPr>
            <a:xfrm rot="16200000">
              <a:off x="8414670" y="3337720"/>
              <a:ext cx="2706622" cy="1101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i="0" spc="300" dirty="0">
                  <a:solidFill>
                    <a:schemeClr val="tx1">
                      <a:lumMod val="75000"/>
                      <a:lumOff val="25000"/>
                    </a:schemeClr>
                  </a:solidFill>
                  <a:effectLst/>
                  <a:latin typeface="IberPangea Text (Títulos)"/>
                </a:rPr>
                <a:t>VERDADEIRO</a:t>
              </a:r>
            </a:p>
          </p:txBody>
        </p:sp>
      </p:grpSp>
      <p:grpSp>
        <p:nvGrpSpPr>
          <p:cNvPr id="42" name="Agrupar 41">
            <a:extLst>
              <a:ext uri="{FF2B5EF4-FFF2-40B4-BE49-F238E27FC236}">
                <a16:creationId xmlns:a16="http://schemas.microsoft.com/office/drawing/2014/main" id="{3921FDFC-96D4-CB74-DDCF-F09C4C73D64A}"/>
              </a:ext>
            </a:extLst>
          </p:cNvPr>
          <p:cNvGrpSpPr/>
          <p:nvPr/>
        </p:nvGrpSpPr>
        <p:grpSpPr>
          <a:xfrm>
            <a:off x="8469643" y="3265676"/>
            <a:ext cx="1101432" cy="2880000"/>
            <a:chOff x="9234499" y="2514959"/>
            <a:chExt cx="1101432" cy="2880000"/>
          </a:xfrm>
        </p:grpSpPr>
        <p:sp>
          <p:nvSpPr>
            <p:cNvPr id="43" name="Retângulo: Cantos Arredondados 42">
              <a:extLst>
                <a:ext uri="{FF2B5EF4-FFF2-40B4-BE49-F238E27FC236}">
                  <a16:creationId xmlns:a16="http://schemas.microsoft.com/office/drawing/2014/main" id="{3F143A67-F92B-C226-F101-C424D35CD72E}"/>
                </a:ext>
              </a:extLst>
            </p:cNvPr>
            <p:cNvSpPr/>
            <p:nvPr/>
          </p:nvSpPr>
          <p:spPr>
            <a:xfrm rot="16200000">
              <a:off x="8345215" y="3594959"/>
              <a:ext cx="2880000" cy="72000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4" name="Retângulo 43">
              <a:extLst>
                <a:ext uri="{FF2B5EF4-FFF2-40B4-BE49-F238E27FC236}">
                  <a16:creationId xmlns:a16="http://schemas.microsoft.com/office/drawing/2014/main" id="{D542900C-253A-A41A-DF58-2C92812D1A64}"/>
                </a:ext>
              </a:extLst>
            </p:cNvPr>
            <p:cNvSpPr/>
            <p:nvPr/>
          </p:nvSpPr>
          <p:spPr>
            <a:xfrm rot="16200000">
              <a:off x="8796065" y="3338039"/>
              <a:ext cx="1978300" cy="1101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i="0" spc="300" dirty="0">
                  <a:solidFill>
                    <a:srgbClr val="FF0000"/>
                  </a:solidFill>
                  <a:effectLst/>
                  <a:latin typeface="IberPangea Text (Títulos)"/>
                </a:rPr>
                <a:t>FALSO</a:t>
              </a:r>
            </a:p>
          </p:txBody>
        </p:sp>
      </p:grpSp>
    </p:spTree>
    <p:extLst>
      <p:ext uri="{BB962C8B-B14F-4D97-AF65-F5344CB8AC3E}">
        <p14:creationId xmlns:p14="http://schemas.microsoft.com/office/powerpoint/2010/main" val="555801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396"/>
        <p:cNvGrpSpPr/>
        <p:nvPr/>
      </p:nvGrpSpPr>
      <p:grpSpPr>
        <a:xfrm>
          <a:off x="0" y="0"/>
          <a:ext cx="0" cy="0"/>
          <a:chOff x="0" y="0"/>
          <a:chExt cx="0" cy="0"/>
        </a:xfrm>
      </p:grpSpPr>
      <p:sp>
        <p:nvSpPr>
          <p:cNvPr id="18" name="Retângulo: Cantos Arredondados 17">
            <a:extLst>
              <a:ext uri="{FF2B5EF4-FFF2-40B4-BE49-F238E27FC236}">
                <a16:creationId xmlns:a16="http://schemas.microsoft.com/office/drawing/2014/main" id="{F26FFA42-6857-1704-A7D0-F7E1520D4A0A}"/>
              </a:ext>
            </a:extLst>
          </p:cNvPr>
          <p:cNvSpPr/>
          <p:nvPr/>
        </p:nvSpPr>
        <p:spPr>
          <a:xfrm>
            <a:off x="1614485" y="7701596"/>
            <a:ext cx="7560000" cy="72000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Marcador de texto 10">
            <a:extLst>
              <a:ext uri="{FF2B5EF4-FFF2-40B4-BE49-F238E27FC236}">
                <a16:creationId xmlns:a16="http://schemas.microsoft.com/office/drawing/2014/main" id="{E03C3C33-4DA2-F0A0-D9B5-40BA2C0C6992}"/>
              </a:ext>
            </a:extLst>
          </p:cNvPr>
          <p:cNvSpPr txBox="1">
            <a:spLocks/>
          </p:cNvSpPr>
          <p:nvPr/>
        </p:nvSpPr>
        <p:spPr>
          <a:xfrm>
            <a:off x="814387" y="595838"/>
            <a:ext cx="22753638" cy="1038936"/>
          </a:xfrm>
          <a:prstGeom prst="rect">
            <a:avLst/>
          </a:prstGeom>
        </p:spPr>
        <p:txBody>
          <a:bodyPr vert="horz" lIns="0" tIns="0" rIns="0" bIns="0" rtlCol="0">
            <a:noAutofit/>
          </a:bodyPr>
          <a:lstStyle>
            <a:lvl1pPr marL="0" indent="0" algn="l" defTabSz="662400" rtl="0" eaLnBrk="1" fontAlgn="base" hangingPunct="1">
              <a:lnSpc>
                <a:spcPct val="120000"/>
              </a:lnSpc>
              <a:spcBef>
                <a:spcPts val="1200"/>
              </a:spcBef>
              <a:spcAft>
                <a:spcPct val="0"/>
              </a:spcAft>
              <a:buClr>
                <a:schemeClr val="accent4"/>
              </a:buClr>
              <a:buFontTx/>
              <a:buNone/>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vl2pPr marL="271463" indent="-247650"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SmBold" panose="020B0504000000000000" pitchFamily="34" charset="0"/>
                <a:cs typeface="IberPangea Text SmBold" panose="020B0504000000000000" pitchFamily="34" charset="0"/>
              </a:defRPr>
            </a:lvl2pPr>
            <a:lvl3pPr marL="536575" indent="-219075"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3pPr>
            <a:lvl4pPr marL="800100" indent="-219075"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4pPr>
            <a:lvl5pPr marL="1073150" indent="-227013"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5pPr>
            <a:lvl6pPr marL="309563" indent="-285750" algn="l" defTabSz="3657418" rtl="0" eaLnBrk="1" latinLnBrk="0" hangingPunct="1">
              <a:lnSpc>
                <a:spcPct val="100000"/>
              </a:lnSpc>
              <a:spcBef>
                <a:spcPts val="2000"/>
              </a:spcBef>
              <a:buClr>
                <a:schemeClr val="tx2"/>
              </a:buClr>
              <a:buSzPct val="100000"/>
              <a:buFont typeface="Arial" panose="020B0604020202020204" pitchFamily="34" charset="0"/>
              <a:buChar char="•"/>
              <a:tabLst/>
              <a:defRPr sz="2000" b="0" i="0" kern="1200">
                <a:solidFill>
                  <a:schemeClr val="accent4"/>
                </a:solidFill>
                <a:latin typeface="IberPangea Text" panose="020B0504000000000000" pitchFamily="34" charset="0"/>
                <a:ea typeface="IberPangea Text" panose="020B0504000000000000" pitchFamily="34" charset="0"/>
                <a:cs typeface="IberPangea Text" panose="020B0504000000000000" pitchFamily="34" charset="0"/>
              </a:defRPr>
            </a:lvl6pPr>
            <a:lvl7pPr marL="11886606"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5314"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022"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r>
              <a:rPr lang="en-US" sz="5400" b="1" dirty="0" err="1">
                <a:solidFill>
                  <a:srgbClr val="00A443"/>
                </a:solidFill>
                <a:latin typeface="+mn-lt"/>
              </a:rPr>
              <a:t>Hipóteses</a:t>
            </a:r>
            <a:endParaRPr lang="en-US" sz="5400" b="1" dirty="0">
              <a:solidFill>
                <a:srgbClr val="00A443"/>
              </a:solidFill>
              <a:latin typeface="+mn-lt"/>
            </a:endParaRPr>
          </a:p>
        </p:txBody>
      </p:sp>
      <p:cxnSp>
        <p:nvCxnSpPr>
          <p:cNvPr id="8" name="Conector recto 13">
            <a:extLst>
              <a:ext uri="{FF2B5EF4-FFF2-40B4-BE49-F238E27FC236}">
                <a16:creationId xmlns:a16="http://schemas.microsoft.com/office/drawing/2014/main" id="{CCA228FB-5674-C579-1A0E-1303BA02BE78}"/>
              </a:ext>
            </a:extLst>
          </p:cNvPr>
          <p:cNvCxnSpPr>
            <a:cxnSpLocks/>
          </p:cNvCxnSpPr>
          <p:nvPr/>
        </p:nvCxnSpPr>
        <p:spPr>
          <a:xfrm>
            <a:off x="791642" y="1634774"/>
            <a:ext cx="227763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etângulo: Cantos Arredondados 15">
            <a:extLst>
              <a:ext uri="{FF2B5EF4-FFF2-40B4-BE49-F238E27FC236}">
                <a16:creationId xmlns:a16="http://schemas.microsoft.com/office/drawing/2014/main" id="{2A1AA7D4-DE88-23B3-106B-1D2420B647AA}"/>
              </a:ext>
            </a:extLst>
          </p:cNvPr>
          <p:cNvSpPr/>
          <p:nvPr/>
        </p:nvSpPr>
        <p:spPr>
          <a:xfrm>
            <a:off x="1614485" y="1845594"/>
            <a:ext cx="7560000" cy="72000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7" name="Retângulo 16">
            <a:extLst>
              <a:ext uri="{FF2B5EF4-FFF2-40B4-BE49-F238E27FC236}">
                <a16:creationId xmlns:a16="http://schemas.microsoft.com/office/drawing/2014/main" id="{BDA8C87C-8081-65BA-B89F-6824FB9367D7}"/>
              </a:ext>
            </a:extLst>
          </p:cNvPr>
          <p:cNvSpPr/>
          <p:nvPr/>
        </p:nvSpPr>
        <p:spPr>
          <a:xfrm>
            <a:off x="1788813" y="1639519"/>
            <a:ext cx="7459167" cy="1101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i="0" dirty="0">
                <a:solidFill>
                  <a:srgbClr val="1F2328"/>
                </a:solidFill>
                <a:effectLst/>
                <a:latin typeface="IberPangea Text (Títulos)"/>
              </a:rPr>
              <a:t>Quem possui método de pagamento automático tem menor índice de </a:t>
            </a:r>
            <a:r>
              <a:rPr lang="pt-BR" i="0" dirty="0" err="1">
                <a:solidFill>
                  <a:srgbClr val="1F2328"/>
                </a:solidFill>
                <a:effectLst/>
                <a:latin typeface="IberPangea Text (Títulos)"/>
              </a:rPr>
              <a:t>churn</a:t>
            </a:r>
            <a:r>
              <a:rPr lang="pt-BR" i="0" dirty="0">
                <a:solidFill>
                  <a:srgbClr val="1F2328"/>
                </a:solidFill>
                <a:effectLst/>
                <a:latin typeface="IberPangea Text (Títulos)"/>
              </a:rPr>
              <a:t> de quem não optou por esse método</a:t>
            </a:r>
          </a:p>
        </p:txBody>
      </p:sp>
      <p:sp>
        <p:nvSpPr>
          <p:cNvPr id="6" name="Retângulo 5">
            <a:extLst>
              <a:ext uri="{FF2B5EF4-FFF2-40B4-BE49-F238E27FC236}">
                <a16:creationId xmlns:a16="http://schemas.microsoft.com/office/drawing/2014/main" id="{14F3E739-CD9C-484E-D822-5623E85ED3D6}"/>
              </a:ext>
            </a:extLst>
          </p:cNvPr>
          <p:cNvSpPr/>
          <p:nvPr/>
        </p:nvSpPr>
        <p:spPr>
          <a:xfrm>
            <a:off x="1969223" y="7590879"/>
            <a:ext cx="7205262" cy="9107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i="0" dirty="0">
                <a:solidFill>
                  <a:srgbClr val="1F2328"/>
                </a:solidFill>
                <a:effectLst/>
                <a:latin typeface="IberPangea Text (Títulos)"/>
              </a:rPr>
              <a:t>Quem possui quantidade de serviços abaixo da média tem maior índice de </a:t>
            </a:r>
            <a:r>
              <a:rPr lang="pt-BR" i="0" dirty="0" err="1">
                <a:solidFill>
                  <a:srgbClr val="1F2328"/>
                </a:solidFill>
                <a:effectLst/>
                <a:latin typeface="IberPangea Text (Títulos)"/>
              </a:rPr>
              <a:t>churn</a:t>
            </a:r>
            <a:r>
              <a:rPr lang="pt-BR" i="0" dirty="0">
                <a:solidFill>
                  <a:srgbClr val="1F2328"/>
                </a:solidFill>
                <a:effectLst/>
                <a:latin typeface="IberPangea Text (Títulos)"/>
              </a:rPr>
              <a:t> de quem está acima dela</a:t>
            </a:r>
          </a:p>
        </p:txBody>
      </p:sp>
      <p:pic>
        <p:nvPicPr>
          <p:cNvPr id="3" name="Imagem 2">
            <a:extLst>
              <a:ext uri="{FF2B5EF4-FFF2-40B4-BE49-F238E27FC236}">
                <a16:creationId xmlns:a16="http://schemas.microsoft.com/office/drawing/2014/main" id="{B0C3E0E6-902C-3AC8-BF2B-76E6FF05838B}"/>
              </a:ext>
            </a:extLst>
          </p:cNvPr>
          <p:cNvPicPr>
            <a:picLocks noChangeAspect="1"/>
          </p:cNvPicPr>
          <p:nvPr/>
        </p:nvPicPr>
        <p:blipFill>
          <a:blip r:embed="rId3"/>
          <a:stretch>
            <a:fillRect/>
          </a:stretch>
        </p:blipFill>
        <p:spPr>
          <a:xfrm>
            <a:off x="2239827" y="2740951"/>
            <a:ext cx="5895975" cy="3562350"/>
          </a:xfrm>
          <a:prstGeom prst="rect">
            <a:avLst/>
          </a:prstGeom>
        </p:spPr>
      </p:pic>
      <p:pic>
        <p:nvPicPr>
          <p:cNvPr id="5" name="Imagem 4">
            <a:extLst>
              <a:ext uri="{FF2B5EF4-FFF2-40B4-BE49-F238E27FC236}">
                <a16:creationId xmlns:a16="http://schemas.microsoft.com/office/drawing/2014/main" id="{6718B062-29AC-3151-61C9-70FE21B8038D}"/>
              </a:ext>
            </a:extLst>
          </p:cNvPr>
          <p:cNvPicPr>
            <a:picLocks noChangeAspect="1"/>
          </p:cNvPicPr>
          <p:nvPr/>
        </p:nvPicPr>
        <p:blipFill>
          <a:blip r:embed="rId4"/>
          <a:stretch>
            <a:fillRect/>
          </a:stretch>
        </p:blipFill>
        <p:spPr>
          <a:xfrm>
            <a:off x="2092332" y="8684236"/>
            <a:ext cx="5896800" cy="4136279"/>
          </a:xfrm>
          <a:prstGeom prst="rect">
            <a:avLst/>
          </a:prstGeom>
        </p:spPr>
      </p:pic>
      <p:grpSp>
        <p:nvGrpSpPr>
          <p:cNvPr id="21" name="Agrupar 20">
            <a:extLst>
              <a:ext uri="{FF2B5EF4-FFF2-40B4-BE49-F238E27FC236}">
                <a16:creationId xmlns:a16="http://schemas.microsoft.com/office/drawing/2014/main" id="{93278AD4-6A5D-23D5-5D58-210CA0D29143}"/>
              </a:ext>
            </a:extLst>
          </p:cNvPr>
          <p:cNvGrpSpPr/>
          <p:nvPr/>
        </p:nvGrpSpPr>
        <p:grpSpPr>
          <a:xfrm>
            <a:off x="8180135" y="3398103"/>
            <a:ext cx="1101432" cy="2880000"/>
            <a:chOff x="9217265" y="2514959"/>
            <a:chExt cx="1101432" cy="2880000"/>
          </a:xfrm>
        </p:grpSpPr>
        <p:sp>
          <p:nvSpPr>
            <p:cNvPr id="22" name="Retângulo: Cantos Arredondados 21">
              <a:extLst>
                <a:ext uri="{FF2B5EF4-FFF2-40B4-BE49-F238E27FC236}">
                  <a16:creationId xmlns:a16="http://schemas.microsoft.com/office/drawing/2014/main" id="{98C80ADC-9D03-DD0A-B531-FC9A33E31F6F}"/>
                </a:ext>
              </a:extLst>
            </p:cNvPr>
            <p:cNvSpPr/>
            <p:nvPr/>
          </p:nvSpPr>
          <p:spPr>
            <a:xfrm rot="16200000">
              <a:off x="8345215" y="3594959"/>
              <a:ext cx="2880000" cy="72000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4" name="Retângulo 23">
              <a:extLst>
                <a:ext uri="{FF2B5EF4-FFF2-40B4-BE49-F238E27FC236}">
                  <a16:creationId xmlns:a16="http://schemas.microsoft.com/office/drawing/2014/main" id="{8FC6A82B-3E35-3E89-4493-CDA938113B92}"/>
                </a:ext>
              </a:extLst>
            </p:cNvPr>
            <p:cNvSpPr/>
            <p:nvPr/>
          </p:nvSpPr>
          <p:spPr>
            <a:xfrm rot="16200000">
              <a:off x="8414670" y="3337720"/>
              <a:ext cx="2706622" cy="1101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i="0" spc="300" dirty="0">
                  <a:solidFill>
                    <a:schemeClr val="tx1">
                      <a:lumMod val="75000"/>
                      <a:lumOff val="25000"/>
                    </a:schemeClr>
                  </a:solidFill>
                  <a:effectLst/>
                  <a:latin typeface="IberPangea Text (Títulos)"/>
                </a:rPr>
                <a:t>VERDADEIRO</a:t>
              </a:r>
            </a:p>
          </p:txBody>
        </p:sp>
      </p:grpSp>
      <p:cxnSp>
        <p:nvCxnSpPr>
          <p:cNvPr id="37" name="Conector reto 36">
            <a:extLst>
              <a:ext uri="{FF2B5EF4-FFF2-40B4-BE49-F238E27FC236}">
                <a16:creationId xmlns:a16="http://schemas.microsoft.com/office/drawing/2014/main" id="{17EE554D-1B2A-307E-C669-B78D1FEA1EF1}"/>
              </a:ext>
            </a:extLst>
          </p:cNvPr>
          <p:cNvCxnSpPr>
            <a:cxnSpLocks/>
          </p:cNvCxnSpPr>
          <p:nvPr/>
        </p:nvCxnSpPr>
        <p:spPr>
          <a:xfrm flipV="1">
            <a:off x="9577537" y="2436150"/>
            <a:ext cx="0" cy="972000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8" name="Agrupar 37">
            <a:extLst>
              <a:ext uri="{FF2B5EF4-FFF2-40B4-BE49-F238E27FC236}">
                <a16:creationId xmlns:a16="http://schemas.microsoft.com/office/drawing/2014/main" id="{FD22BA88-ECC2-7299-F68C-9B8EC3D9483A}"/>
              </a:ext>
            </a:extLst>
          </p:cNvPr>
          <p:cNvGrpSpPr/>
          <p:nvPr/>
        </p:nvGrpSpPr>
        <p:grpSpPr>
          <a:xfrm>
            <a:off x="8127917" y="8839444"/>
            <a:ext cx="1101432" cy="2880000"/>
            <a:chOff x="9234499" y="2514959"/>
            <a:chExt cx="1101432" cy="2880000"/>
          </a:xfrm>
        </p:grpSpPr>
        <p:sp>
          <p:nvSpPr>
            <p:cNvPr id="39" name="Retângulo: Cantos Arredondados 38">
              <a:extLst>
                <a:ext uri="{FF2B5EF4-FFF2-40B4-BE49-F238E27FC236}">
                  <a16:creationId xmlns:a16="http://schemas.microsoft.com/office/drawing/2014/main" id="{9B2B6A1A-7DC8-DC3B-6F05-EFF3A48E930B}"/>
                </a:ext>
              </a:extLst>
            </p:cNvPr>
            <p:cNvSpPr/>
            <p:nvPr/>
          </p:nvSpPr>
          <p:spPr>
            <a:xfrm rot="16200000">
              <a:off x="8345215" y="3594959"/>
              <a:ext cx="2880000" cy="72000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0" name="Retângulo 39">
              <a:extLst>
                <a:ext uri="{FF2B5EF4-FFF2-40B4-BE49-F238E27FC236}">
                  <a16:creationId xmlns:a16="http://schemas.microsoft.com/office/drawing/2014/main" id="{26B1173D-E0B8-0F84-5987-957E05D60717}"/>
                </a:ext>
              </a:extLst>
            </p:cNvPr>
            <p:cNvSpPr/>
            <p:nvPr/>
          </p:nvSpPr>
          <p:spPr>
            <a:xfrm rot="16200000">
              <a:off x="8796065" y="3338039"/>
              <a:ext cx="1978300" cy="1101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i="0" spc="300" dirty="0">
                  <a:solidFill>
                    <a:srgbClr val="FF0000"/>
                  </a:solidFill>
                  <a:effectLst/>
                  <a:latin typeface="IberPangea Text (Títulos)"/>
                </a:rPr>
                <a:t>FALSO</a:t>
              </a:r>
            </a:p>
          </p:txBody>
        </p:sp>
      </p:grpSp>
      <p:sp>
        <p:nvSpPr>
          <p:cNvPr id="41" name="Retângulo: Cantos Arredondados 40">
            <a:extLst>
              <a:ext uri="{FF2B5EF4-FFF2-40B4-BE49-F238E27FC236}">
                <a16:creationId xmlns:a16="http://schemas.microsoft.com/office/drawing/2014/main" id="{59CEDF8C-B781-26E0-40D1-259AF75EF15F}"/>
              </a:ext>
            </a:extLst>
          </p:cNvPr>
          <p:cNvSpPr/>
          <p:nvPr/>
        </p:nvSpPr>
        <p:spPr>
          <a:xfrm>
            <a:off x="10817754" y="1975556"/>
            <a:ext cx="12750269" cy="1114114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2" name="Retângulo 41">
            <a:extLst>
              <a:ext uri="{FF2B5EF4-FFF2-40B4-BE49-F238E27FC236}">
                <a16:creationId xmlns:a16="http://schemas.microsoft.com/office/drawing/2014/main" id="{9BE4ADCA-BBF4-4857-B7B1-3593498737B7}"/>
              </a:ext>
            </a:extLst>
          </p:cNvPr>
          <p:cNvSpPr/>
          <p:nvPr/>
        </p:nvSpPr>
        <p:spPr>
          <a:xfrm>
            <a:off x="10992902" y="2217845"/>
            <a:ext cx="12102137" cy="10163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b="1" dirty="0">
                <a:solidFill>
                  <a:schemeClr val="tx1"/>
                </a:solidFill>
                <a:latin typeface="+mj-lt"/>
              </a:rPr>
              <a:t>Possíveis Ações:</a:t>
            </a:r>
          </a:p>
          <a:p>
            <a:pPr marL="342900" indent="-342900" algn="just">
              <a:buFontTx/>
              <a:buChar char="-"/>
            </a:pPr>
            <a:r>
              <a:rPr lang="pt-BR" sz="2400" dirty="0">
                <a:solidFill>
                  <a:schemeClr val="tx1"/>
                </a:solidFill>
                <a:latin typeface="+mj-lt"/>
              </a:rPr>
              <a:t>Buscar fazer com que o cliente mude o tipo de </a:t>
            </a:r>
            <a:r>
              <a:rPr lang="pt-BR" sz="2400" b="1" dirty="0">
                <a:solidFill>
                  <a:schemeClr val="tx1"/>
                </a:solidFill>
                <a:latin typeface="+mj-lt"/>
              </a:rPr>
              <a:t>contrato</a:t>
            </a:r>
            <a:r>
              <a:rPr lang="pt-BR" sz="2400" dirty="0">
                <a:solidFill>
                  <a:schemeClr val="tx1"/>
                </a:solidFill>
                <a:latin typeface="+mj-lt"/>
              </a:rPr>
              <a:t> para um que seja </a:t>
            </a:r>
            <a:r>
              <a:rPr lang="pt-BR" sz="2400" b="1" dirty="0">
                <a:solidFill>
                  <a:schemeClr val="tx1"/>
                </a:solidFill>
                <a:latin typeface="+mj-lt"/>
              </a:rPr>
              <a:t>diferente de </a:t>
            </a:r>
            <a:r>
              <a:rPr lang="pt-BR" sz="2400" b="1" dirty="0" err="1">
                <a:solidFill>
                  <a:schemeClr val="tx1"/>
                </a:solidFill>
                <a:latin typeface="+mj-lt"/>
              </a:rPr>
              <a:t>Month-to-Month</a:t>
            </a:r>
            <a:r>
              <a:rPr lang="pt-BR" sz="2400" dirty="0">
                <a:solidFill>
                  <a:schemeClr val="tx1"/>
                </a:solidFill>
                <a:latin typeface="+mj-lt"/>
              </a:rPr>
              <a:t>;</a:t>
            </a:r>
          </a:p>
          <a:p>
            <a:pPr algn="just"/>
            <a:endParaRPr lang="pt-BR" sz="2400" dirty="0">
              <a:solidFill>
                <a:schemeClr val="tx1"/>
              </a:solidFill>
              <a:latin typeface="+mj-lt"/>
            </a:endParaRPr>
          </a:p>
          <a:p>
            <a:pPr marL="342900" indent="-342900" algn="just">
              <a:buFontTx/>
              <a:buChar char="-"/>
            </a:pPr>
            <a:r>
              <a:rPr lang="pt-BR" sz="2400" dirty="0">
                <a:solidFill>
                  <a:schemeClr val="tx1"/>
                </a:solidFill>
                <a:latin typeface="+mj-lt"/>
              </a:rPr>
              <a:t>Quem não tem parceiro ou dependente, tem mais chances de </a:t>
            </a:r>
            <a:r>
              <a:rPr lang="pt-BR" sz="2400" dirty="0" err="1">
                <a:solidFill>
                  <a:schemeClr val="tx1"/>
                </a:solidFill>
                <a:latin typeface="+mj-lt"/>
              </a:rPr>
              <a:t>churn</a:t>
            </a:r>
            <a:r>
              <a:rPr lang="pt-BR" sz="2400" dirty="0">
                <a:solidFill>
                  <a:schemeClr val="tx1"/>
                </a:solidFill>
                <a:latin typeface="+mj-lt"/>
              </a:rPr>
              <a:t>. Logo, alguma </a:t>
            </a:r>
            <a:r>
              <a:rPr lang="pt-BR" sz="2400" b="1" dirty="0">
                <a:solidFill>
                  <a:schemeClr val="tx1"/>
                </a:solidFill>
                <a:latin typeface="+mj-lt"/>
              </a:rPr>
              <a:t>promoção</a:t>
            </a:r>
            <a:r>
              <a:rPr lang="pt-BR" sz="2400" dirty="0">
                <a:solidFill>
                  <a:schemeClr val="tx1"/>
                </a:solidFill>
                <a:latin typeface="+mj-lt"/>
              </a:rPr>
              <a:t> para solteiros(as) faz-se necessário? Será que é possível obter algum outro dado social desse cliente?</a:t>
            </a:r>
          </a:p>
          <a:p>
            <a:pPr algn="just"/>
            <a:endParaRPr lang="pt-BR" sz="2400" dirty="0">
              <a:solidFill>
                <a:schemeClr val="tx1"/>
              </a:solidFill>
              <a:latin typeface="+mj-lt"/>
            </a:endParaRPr>
          </a:p>
          <a:p>
            <a:pPr marL="342900" indent="-342900" algn="just">
              <a:buFontTx/>
              <a:buChar char="-"/>
            </a:pPr>
            <a:r>
              <a:rPr lang="pt-BR" sz="2400" dirty="0">
                <a:solidFill>
                  <a:schemeClr val="tx1"/>
                </a:solidFill>
                <a:latin typeface="+mj-lt"/>
              </a:rPr>
              <a:t>Cliente com fibra tende a entrar em </a:t>
            </a:r>
            <a:r>
              <a:rPr lang="pt-BR" sz="2400" dirty="0" err="1">
                <a:solidFill>
                  <a:schemeClr val="tx1"/>
                </a:solidFill>
                <a:latin typeface="+mj-lt"/>
              </a:rPr>
              <a:t>churn</a:t>
            </a:r>
            <a:r>
              <a:rPr lang="pt-BR" sz="2400" dirty="0">
                <a:solidFill>
                  <a:schemeClr val="tx1"/>
                </a:solidFill>
                <a:latin typeface="+mj-lt"/>
              </a:rPr>
              <a:t> em relação aos demais. Não deveria ser ao </a:t>
            </a:r>
            <a:r>
              <a:rPr lang="pt-BR" sz="2400" b="1" dirty="0">
                <a:solidFill>
                  <a:schemeClr val="tx1"/>
                </a:solidFill>
                <a:latin typeface="+mj-lt"/>
              </a:rPr>
              <a:t>contrário</a:t>
            </a:r>
            <a:r>
              <a:rPr lang="pt-BR" sz="2400" dirty="0">
                <a:solidFill>
                  <a:schemeClr val="tx1"/>
                </a:solidFill>
                <a:latin typeface="+mj-lt"/>
              </a:rPr>
              <a:t> já que a fibra é melhor que o DSL? Será que a empresa está entregando a </a:t>
            </a:r>
            <a:r>
              <a:rPr lang="pt-BR" sz="2400" b="1" dirty="0">
                <a:solidFill>
                  <a:schemeClr val="tx1"/>
                </a:solidFill>
                <a:latin typeface="+mj-lt"/>
              </a:rPr>
              <a:t>qualidade</a:t>
            </a:r>
            <a:r>
              <a:rPr lang="pt-BR" sz="2400" dirty="0">
                <a:solidFill>
                  <a:schemeClr val="tx1"/>
                </a:solidFill>
                <a:latin typeface="+mj-lt"/>
              </a:rPr>
              <a:t> adequada do sinal? Será que o comportamento dos clientes com fibra não está vinculado com que não tem parceira ou dependente?</a:t>
            </a:r>
          </a:p>
          <a:p>
            <a:pPr marL="342900" indent="-342900" algn="just">
              <a:buFontTx/>
              <a:buChar char="-"/>
            </a:pPr>
            <a:endParaRPr lang="pt-BR" sz="2400" dirty="0">
              <a:solidFill>
                <a:schemeClr val="tx1"/>
              </a:solidFill>
              <a:latin typeface="+mj-lt"/>
            </a:endParaRPr>
          </a:p>
          <a:p>
            <a:pPr marL="342900" indent="-342900" algn="just">
              <a:buFontTx/>
              <a:buChar char="-"/>
            </a:pPr>
            <a:r>
              <a:rPr lang="pt-BR" sz="2400" dirty="0">
                <a:solidFill>
                  <a:schemeClr val="tx1"/>
                </a:solidFill>
                <a:latin typeface="+mj-lt"/>
              </a:rPr>
              <a:t>Com a </a:t>
            </a:r>
            <a:r>
              <a:rPr lang="pt-BR" sz="2400" b="1" dirty="0">
                <a:solidFill>
                  <a:schemeClr val="tx1"/>
                </a:solidFill>
                <a:latin typeface="+mj-lt"/>
              </a:rPr>
              <a:t>média</a:t>
            </a:r>
            <a:r>
              <a:rPr lang="pt-BR" sz="2400" dirty="0">
                <a:solidFill>
                  <a:schemeClr val="tx1"/>
                </a:solidFill>
                <a:latin typeface="+mj-lt"/>
              </a:rPr>
              <a:t> de </a:t>
            </a:r>
            <a:r>
              <a:rPr lang="pt-BR" sz="2400" b="1" dirty="0" err="1">
                <a:solidFill>
                  <a:schemeClr val="tx1"/>
                </a:solidFill>
                <a:latin typeface="+mj-lt"/>
              </a:rPr>
              <a:t>Tenure</a:t>
            </a:r>
            <a:r>
              <a:rPr lang="pt-BR" sz="2400" dirty="0">
                <a:solidFill>
                  <a:schemeClr val="tx1"/>
                </a:solidFill>
                <a:latin typeface="+mj-lt"/>
              </a:rPr>
              <a:t> (</a:t>
            </a:r>
            <a:r>
              <a:rPr lang="pt-BR" sz="2400" b="1" dirty="0">
                <a:solidFill>
                  <a:schemeClr val="tx1"/>
                </a:solidFill>
                <a:latin typeface="+mj-lt"/>
              </a:rPr>
              <a:t>~32</a:t>
            </a:r>
            <a:r>
              <a:rPr lang="pt-BR" sz="2400" dirty="0">
                <a:solidFill>
                  <a:schemeClr val="tx1"/>
                </a:solidFill>
                <a:latin typeface="+mj-lt"/>
              </a:rPr>
              <a:t>), temos uma boa </a:t>
            </a:r>
            <a:r>
              <a:rPr lang="pt-BR" sz="2400" b="1" dirty="0">
                <a:solidFill>
                  <a:schemeClr val="tx1"/>
                </a:solidFill>
                <a:latin typeface="+mj-lt"/>
              </a:rPr>
              <a:t>diferenciação</a:t>
            </a:r>
            <a:r>
              <a:rPr lang="pt-BR" sz="2400" dirty="0">
                <a:solidFill>
                  <a:schemeClr val="tx1"/>
                </a:solidFill>
                <a:latin typeface="+mj-lt"/>
              </a:rPr>
              <a:t> entre </a:t>
            </a:r>
            <a:r>
              <a:rPr lang="pt-BR" sz="2400" dirty="0" err="1">
                <a:solidFill>
                  <a:schemeClr val="tx1"/>
                </a:solidFill>
                <a:latin typeface="+mj-lt"/>
              </a:rPr>
              <a:t>Churn</a:t>
            </a:r>
            <a:r>
              <a:rPr lang="pt-BR" sz="2400" dirty="0">
                <a:solidFill>
                  <a:schemeClr val="tx1"/>
                </a:solidFill>
                <a:latin typeface="+mj-lt"/>
              </a:rPr>
              <a:t> e Não </a:t>
            </a:r>
            <a:r>
              <a:rPr lang="pt-BR" sz="2400" dirty="0" err="1">
                <a:solidFill>
                  <a:schemeClr val="tx1"/>
                </a:solidFill>
                <a:latin typeface="+mj-lt"/>
              </a:rPr>
              <a:t>Churn</a:t>
            </a:r>
            <a:r>
              <a:rPr lang="pt-BR" sz="2400" dirty="0">
                <a:solidFill>
                  <a:schemeClr val="tx1"/>
                </a:solidFill>
                <a:latin typeface="+mj-lt"/>
              </a:rPr>
              <a:t>. Possivelmente o valor é um pouco mais baixo, mas já com esse valor é possível tomar ações para que quando o cliente se aproxime dessa data, a empresa tome ações de acordo com o departamento de Cliente/Marketing para garantir a fidelização do mesmo;</a:t>
            </a:r>
          </a:p>
          <a:p>
            <a:pPr marL="342900" indent="-342900" algn="just">
              <a:buFontTx/>
              <a:buChar char="-"/>
            </a:pPr>
            <a:endParaRPr lang="pt-BR" sz="2400" dirty="0">
              <a:solidFill>
                <a:schemeClr val="tx1"/>
              </a:solidFill>
              <a:latin typeface="+mj-lt"/>
            </a:endParaRPr>
          </a:p>
          <a:p>
            <a:pPr marL="342900" indent="-342900" algn="just">
              <a:buFontTx/>
              <a:buChar char="-"/>
            </a:pPr>
            <a:r>
              <a:rPr lang="pt-BR" sz="2400" dirty="0">
                <a:solidFill>
                  <a:schemeClr val="tx1"/>
                </a:solidFill>
                <a:latin typeface="+mj-lt"/>
              </a:rPr>
              <a:t>Quem </a:t>
            </a:r>
            <a:r>
              <a:rPr lang="pt-BR" sz="2400" b="1" dirty="0">
                <a:solidFill>
                  <a:schemeClr val="tx1"/>
                </a:solidFill>
                <a:latin typeface="+mj-lt"/>
              </a:rPr>
              <a:t>não</a:t>
            </a:r>
            <a:r>
              <a:rPr lang="pt-BR" sz="2400" dirty="0">
                <a:solidFill>
                  <a:schemeClr val="tx1"/>
                </a:solidFill>
                <a:latin typeface="+mj-lt"/>
              </a:rPr>
              <a:t> tem pagamento automático tem mais chances de </a:t>
            </a:r>
            <a:r>
              <a:rPr lang="pt-BR" sz="2400" dirty="0" err="1">
                <a:solidFill>
                  <a:schemeClr val="tx1"/>
                </a:solidFill>
                <a:latin typeface="+mj-lt"/>
              </a:rPr>
              <a:t>churn</a:t>
            </a:r>
            <a:r>
              <a:rPr lang="pt-BR" sz="2400" dirty="0">
                <a:solidFill>
                  <a:schemeClr val="tx1"/>
                </a:solidFill>
                <a:latin typeface="+mj-lt"/>
              </a:rPr>
              <a:t>. Logo, o ideal seria tentar fazer o cliente fechar a fatura no automático, seja via débito ou crédito.</a:t>
            </a:r>
          </a:p>
          <a:p>
            <a:pPr marL="342900" indent="-342900">
              <a:buFontTx/>
              <a:buChar char="-"/>
            </a:pPr>
            <a:endParaRPr lang="pt-BR" sz="2400" dirty="0">
              <a:solidFill>
                <a:schemeClr val="tx1"/>
              </a:solidFill>
              <a:latin typeface="+mj-lt"/>
            </a:endParaRPr>
          </a:p>
          <a:p>
            <a:pPr marL="342900" indent="-342900">
              <a:buFontTx/>
              <a:buChar char="-"/>
            </a:pPr>
            <a:r>
              <a:rPr lang="pt-BR" sz="2400" dirty="0">
                <a:solidFill>
                  <a:schemeClr val="tx1"/>
                </a:solidFill>
                <a:latin typeface="+mj-lt"/>
              </a:rPr>
              <a:t>A </a:t>
            </a:r>
            <a:r>
              <a:rPr lang="pt-BR" sz="2400" b="1" dirty="0">
                <a:solidFill>
                  <a:schemeClr val="tx1"/>
                </a:solidFill>
                <a:latin typeface="+mj-lt"/>
              </a:rPr>
              <a:t>média de serviços </a:t>
            </a:r>
            <a:r>
              <a:rPr lang="pt-BR" sz="2400" dirty="0">
                <a:solidFill>
                  <a:schemeClr val="tx1"/>
                </a:solidFill>
                <a:latin typeface="+mj-lt"/>
              </a:rPr>
              <a:t>contratados</a:t>
            </a:r>
            <a:r>
              <a:rPr lang="pt-BR" sz="2400" b="1" dirty="0">
                <a:solidFill>
                  <a:schemeClr val="tx1"/>
                </a:solidFill>
                <a:latin typeface="+mj-lt"/>
              </a:rPr>
              <a:t> </a:t>
            </a:r>
            <a:r>
              <a:rPr lang="pt-BR" sz="2400" dirty="0">
                <a:solidFill>
                  <a:schemeClr val="tx1"/>
                </a:solidFill>
                <a:latin typeface="+mj-lt"/>
              </a:rPr>
              <a:t>é </a:t>
            </a:r>
            <a:r>
              <a:rPr lang="pt-BR" sz="2400" b="1" dirty="0">
                <a:solidFill>
                  <a:schemeClr val="tx1"/>
                </a:solidFill>
                <a:latin typeface="+mj-lt"/>
              </a:rPr>
              <a:t>4</a:t>
            </a:r>
            <a:r>
              <a:rPr lang="pt-BR" sz="2400" dirty="0">
                <a:solidFill>
                  <a:schemeClr val="tx1"/>
                </a:solidFill>
                <a:latin typeface="+mj-lt"/>
              </a:rPr>
              <a:t>, porém quem está entre 3 a 5 serviços tem mais chances de </a:t>
            </a:r>
            <a:r>
              <a:rPr lang="pt-BR" sz="2400" dirty="0" err="1">
                <a:solidFill>
                  <a:schemeClr val="tx1"/>
                </a:solidFill>
                <a:latin typeface="+mj-lt"/>
              </a:rPr>
              <a:t>churn</a:t>
            </a:r>
            <a:r>
              <a:rPr lang="pt-BR" sz="2400" dirty="0">
                <a:solidFill>
                  <a:schemeClr val="tx1"/>
                </a:solidFill>
                <a:latin typeface="+mj-lt"/>
              </a:rPr>
              <a:t>. Será que tem algum produto que poderia ser fator discriminante?</a:t>
            </a:r>
          </a:p>
        </p:txBody>
      </p:sp>
    </p:spTree>
    <p:extLst>
      <p:ext uri="{BB962C8B-B14F-4D97-AF65-F5344CB8AC3E}">
        <p14:creationId xmlns:p14="http://schemas.microsoft.com/office/powerpoint/2010/main" val="58311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Iberdrola">
  <a:themeElements>
    <a:clrScheme name="Iberdrola">
      <a:dk1>
        <a:srgbClr val="00402A"/>
      </a:dk1>
      <a:lt1>
        <a:srgbClr val="FFFFFF"/>
      </a:lt1>
      <a:dk2>
        <a:srgbClr val="00A343"/>
      </a:dk2>
      <a:lt2>
        <a:srgbClr val="FFF5EC"/>
      </a:lt2>
      <a:accent1>
        <a:srgbClr val="FF9C1A"/>
      </a:accent1>
      <a:accent2>
        <a:srgbClr val="0DA9FF"/>
      </a:accent2>
      <a:accent3>
        <a:srgbClr val="2F6851"/>
      </a:accent3>
      <a:accent4>
        <a:srgbClr val="699282"/>
      </a:accent4>
      <a:accent5>
        <a:srgbClr val="A2BCB1"/>
      </a:accent5>
      <a:accent6>
        <a:srgbClr val="DCEBE1"/>
      </a:accent6>
      <a:hlink>
        <a:srgbClr val="00A343"/>
      </a:hlink>
      <a:folHlink>
        <a:srgbClr val="00A343"/>
      </a:folHlink>
    </a:clrScheme>
    <a:fontScheme name="Neoenergia">
      <a:majorFont>
        <a:latin typeface="IberPangea Text"/>
        <a:ea typeface=""/>
        <a:cs typeface=""/>
      </a:majorFont>
      <a:minorFont>
        <a:latin typeface="IberPangea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sz="2000" dirty="0" err="1" smtClean="0">
            <a:solidFill>
              <a:schemeClr val="accent4"/>
            </a:solidFill>
            <a:latin typeface="IberPangea Text Light" panose="020B0404000000000000" pitchFamily="34" charset="0"/>
            <a:ea typeface="IberPangea Text Light" panose="020B0404000000000000" pitchFamily="34" charset="0"/>
            <a:cs typeface="IberPangea Text Light" panose="020B0404000000000000" pitchFamily="34" charset="0"/>
          </a:defRPr>
        </a:defPPr>
      </a:lstStyle>
    </a:txDef>
  </a:objectDefaults>
  <a:extraClrSchemeLst/>
  <a:extLst>
    <a:ext uri="{05A4C25C-085E-4340-85A3-A5531E510DB2}">
      <thm15:themeFamily xmlns:thm15="http://schemas.microsoft.com/office/thememl/2012/main" name="Presentación2" id="{DFFE7A06-CD0D-8345-B309-5B0D468AD20E}" vid="{05BA3980-ACBA-9646-B194-F3C4D0533C8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106cf1b1-6dd6-4858-a125-4e856adba774">
      <Terms xmlns="http://schemas.microsoft.com/office/infopath/2007/PartnerControls"/>
    </lcf76f155ced4ddcb4097134ff3c332f>
    <TaxCatchAll xmlns="b196ffa9-5a60-4d29-b06e-ee8cd3f24d9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8CE34898BDC43C409E17E09C9173810A" ma:contentTypeVersion="11" ma:contentTypeDescription="Crear nuevo documento." ma:contentTypeScope="" ma:versionID="78887ef6812c370f28fcdb93944a590c">
  <xsd:schema xmlns:xsd="http://www.w3.org/2001/XMLSchema" xmlns:xs="http://www.w3.org/2001/XMLSchema" xmlns:p="http://schemas.microsoft.com/office/2006/metadata/properties" xmlns:ns2="106cf1b1-6dd6-4858-a125-4e856adba774" xmlns:ns3="b196ffa9-5a60-4d29-b06e-ee8cd3f24d98" targetNamespace="http://schemas.microsoft.com/office/2006/metadata/properties" ma:root="true" ma:fieldsID="ca009dd9eb1afadeb38662e4bccc4d51" ns2:_="" ns3:_="">
    <xsd:import namespace="106cf1b1-6dd6-4858-a125-4e856adba774"/>
    <xsd:import namespace="b196ffa9-5a60-4d29-b06e-ee8cd3f24d98"/>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6cf1b1-6dd6-4858-a125-4e856adba7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60299b0d-7c8d-483c-881b-d84e0250e4ec"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96ffa9-5a60-4d29-b06e-ee8cd3f24d9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451cd12-07e5-433e-803d-2ad0c94a9edc}" ma:internalName="TaxCatchAll" ma:showField="CatchAllData" ma:web="b196ffa9-5a60-4d29-b06e-ee8cd3f24d9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3DDD001-9B15-44EC-92D4-F0985AA8E5AC}">
  <ds:schemaRefs>
    <ds:schemaRef ds:uri="http://schemas.microsoft.com/sharepoint/v3/contenttype/forms"/>
  </ds:schemaRefs>
</ds:datastoreItem>
</file>

<file path=customXml/itemProps2.xml><?xml version="1.0" encoding="utf-8"?>
<ds:datastoreItem xmlns:ds="http://schemas.openxmlformats.org/officeDocument/2006/customXml" ds:itemID="{9D225985-E045-4255-A5C0-29440C646005}">
  <ds:schemaRefs>
    <ds:schemaRef ds:uri="b196ffa9-5a60-4d29-b06e-ee8cd3f24d98"/>
    <ds:schemaRef ds:uri="http://schemas.microsoft.com/office/2006/documentManagement/types"/>
    <ds:schemaRef ds:uri="http://schemas.microsoft.com/office/infopath/2007/PartnerControls"/>
    <ds:schemaRef ds:uri="http://schemas.microsoft.com/office/2006/metadata/properties"/>
    <ds:schemaRef ds:uri="http://purl.org/dc/elements/1.1/"/>
    <ds:schemaRef ds:uri="http://purl.org/dc/dcmitype/"/>
    <ds:schemaRef ds:uri="http://www.w3.org/XML/1998/namespace"/>
    <ds:schemaRef ds:uri="http://schemas.openxmlformats.org/package/2006/metadata/core-properties"/>
    <ds:schemaRef ds:uri="106cf1b1-6dd6-4858-a125-4e856adba774"/>
    <ds:schemaRef ds:uri="http://purl.org/dc/terms/"/>
  </ds:schemaRefs>
</ds:datastoreItem>
</file>

<file path=customXml/itemProps3.xml><?xml version="1.0" encoding="utf-8"?>
<ds:datastoreItem xmlns:ds="http://schemas.openxmlformats.org/officeDocument/2006/customXml" ds:itemID="{39CF6422-F904-4DB5-A331-D4FFED37EA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06cf1b1-6dd6-4858-a125-4e856adba774"/>
    <ds:schemaRef ds:uri="b196ffa9-5a60-4d29-b06e-ee8cd3f24d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Iberdrola</Template>
  <TotalTime>615</TotalTime>
  <Words>1308</Words>
  <Application>Microsoft Office PowerPoint</Application>
  <PresentationFormat>Personalizar</PresentationFormat>
  <Paragraphs>170</Paragraphs>
  <Slides>13</Slides>
  <Notes>13</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13</vt:i4>
      </vt:variant>
    </vt:vector>
  </HeadingPairs>
  <TitlesOfParts>
    <vt:vector size="21" baseType="lpstr">
      <vt:lpstr>IberPangea Text (Títulos)</vt:lpstr>
      <vt:lpstr>Arial</vt:lpstr>
      <vt:lpstr>IberPangea Text</vt:lpstr>
      <vt:lpstr>Lato</vt:lpstr>
      <vt:lpstr>IberPangea Text Light</vt:lpstr>
      <vt:lpstr>IberPangea Light</vt:lpstr>
      <vt:lpstr>Lato Light</vt:lpstr>
      <vt:lpstr>Iberdrola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de PPT</dc:title>
  <dc:subject/>
  <dc:creator>Miriam Martin</dc:creator>
  <cp:keywords/>
  <dc:description/>
  <cp:lastModifiedBy>Pedro Ribeiro</cp:lastModifiedBy>
  <cp:revision>120</cp:revision>
  <cp:lastPrinted>2019-12-02T13:37:01Z</cp:lastPrinted>
  <dcterms:created xsi:type="dcterms:W3CDTF">2023-03-29T12:47:49Z</dcterms:created>
  <dcterms:modified xsi:type="dcterms:W3CDTF">2023-07-31T00:49:58Z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0x0101008CE34898BDC43C409E17E09C9173810A</vt:lpwstr>
  </property>
  <property fmtid="{D5CDD505-2E9C-101B-9397-08002B2CF9AE}" pid="3" name="_NewReviewCycle">
    <vt:lpwstr/>
  </property>
  <property fmtid="{D5CDD505-2E9C-101B-9397-08002B2CF9AE}" pid="4" name="MSIP_Label_019c027e-33b7-45fc-a572-8ffa5d09ec36_Enabled">
    <vt:lpwstr>true</vt:lpwstr>
  </property>
  <property fmtid="{D5CDD505-2E9C-101B-9397-08002B2CF9AE}" pid="5" name="MSIP_Label_019c027e-33b7-45fc-a572-8ffa5d09ec36_SetDate">
    <vt:lpwstr>2023-07-31T00:49:56Z</vt:lpwstr>
  </property>
  <property fmtid="{D5CDD505-2E9C-101B-9397-08002B2CF9AE}" pid="6" name="MSIP_Label_019c027e-33b7-45fc-a572-8ffa5d09ec36_Method">
    <vt:lpwstr>Standard</vt:lpwstr>
  </property>
  <property fmtid="{D5CDD505-2E9C-101B-9397-08002B2CF9AE}" pid="7" name="MSIP_Label_019c027e-33b7-45fc-a572-8ffa5d09ec36_Name">
    <vt:lpwstr>Internal Use</vt:lpwstr>
  </property>
  <property fmtid="{D5CDD505-2E9C-101B-9397-08002B2CF9AE}" pid="8" name="MSIP_Label_019c027e-33b7-45fc-a572-8ffa5d09ec36_SiteId">
    <vt:lpwstr>031a09bc-a2bf-44df-888e-4e09355b7a24</vt:lpwstr>
  </property>
  <property fmtid="{D5CDD505-2E9C-101B-9397-08002B2CF9AE}" pid="9" name="MSIP_Label_019c027e-33b7-45fc-a572-8ffa5d09ec36_ActionId">
    <vt:lpwstr>67e3ad35-a4ad-4553-b0e8-75b5bc689881</vt:lpwstr>
  </property>
  <property fmtid="{D5CDD505-2E9C-101B-9397-08002B2CF9AE}" pid="10" name="MSIP_Label_019c027e-33b7-45fc-a572-8ffa5d09ec36_ContentBits">
    <vt:lpwstr>2</vt:lpwstr>
  </property>
</Properties>
</file>