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F8C1C-E069-7F6C-BDC6-7AEACB9FA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BF1BAB-558C-FEDD-D0EF-8F961C3C9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5ECE5-298A-7389-6ECE-71F2F6E0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506-96DC-42B9-8874-569DF6D1697A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F3C28-7391-04BB-FB75-157DF292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7F09CC-2D3D-1481-B231-6A6F940B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FF3-56D8-4522-8041-DE6D10711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8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7F02-FCF9-BAC4-E351-395C288A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30EA4-CDE3-1642-73E9-8786A90D3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AE21B-E23C-6FD9-C792-A25825EE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506-96DC-42B9-8874-569DF6D1697A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3AE1C4-42CD-D739-9F60-E607AFAD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4553F-9975-C7B3-792E-D77121A4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FF3-56D8-4522-8041-DE6D10711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3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4CE87B-6C50-F69F-FEDB-9650B083C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953027-3EB6-C378-CA41-AA9087F1C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A7B8E-DC9C-3A8F-C13B-4F3E33D3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506-96DC-42B9-8874-569DF6D1697A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0297D9-2906-EA49-4388-93050596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2CA5E3-8C50-8E35-F4BE-FE6442EE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FF3-56D8-4522-8041-DE6D10711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47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6BFAF-5933-B2A6-1D1D-6C95B7DF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FDF98-C793-6CB3-0CC8-DD42FD5D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71887-8E89-488C-B9AB-18BDD41B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506-96DC-42B9-8874-569DF6D1697A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DBA7E-7AA8-8716-5868-37762E98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A12BF-AF22-36D8-C2F2-0CB56D97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FF3-56D8-4522-8041-DE6D10711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24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EF707-3ACE-E675-584D-1DA6C436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9FDAD-F91E-AFCC-BD75-146870A1B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14A1D5-2C62-67FB-CE86-218A9E06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506-96DC-42B9-8874-569DF6D1697A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0EFF1-95B1-9799-0940-93152FE1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B976D2-FBB1-FA7F-42E0-BE6B7E65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FF3-56D8-4522-8041-DE6D10711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19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36210-06E6-E544-2F13-327D5BB2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D67BF-5EF0-701F-D59A-09F8E7F91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865812-DCCE-1F7E-0835-9AC20E6C8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EE3F85-510E-4DF0-10C9-DD65E747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506-96DC-42B9-8874-569DF6D1697A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15136-67F8-F3FB-3CA5-497E3390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C1217F-2D3E-4714-66E2-5E9202CA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FF3-56D8-4522-8041-DE6D10711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36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EAC1C-F117-EC46-752B-FFD3FB2F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9FA622-3F15-D79B-2818-B379120C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8CE768-B411-4209-F566-22D0EBABD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B9A20D-B950-EFE4-F268-932B09E89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1AB7D1-DC8D-ABB6-3246-B8D1FA9BE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2CD921-C9FB-185D-8F01-F42F0BE5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506-96DC-42B9-8874-569DF6D1697A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B8F6AE-3F50-C0A9-EFA6-582E23C0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917135-0F78-7B8F-80BA-E7267735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FF3-56D8-4522-8041-DE6D10711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7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06949-9436-A6F2-68FB-80337762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B4D5A4-7B13-0555-D6E2-84424B93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506-96DC-42B9-8874-569DF6D1697A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0B6A3A-6659-7602-BE89-ADAFD27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FB617E-F065-46B6-5BE4-AA8C407F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FF3-56D8-4522-8041-DE6D10711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32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C3923B-21BD-B5BD-E0A6-793268CD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506-96DC-42B9-8874-569DF6D1697A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521A11-BAB1-268F-411C-5187C604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A8D68A-DD2B-DC51-4086-6297F806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FF3-56D8-4522-8041-DE6D10711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01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9F09C-6BC2-7FBA-9849-9B8FB014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30BAE-7331-B41F-8167-D78AE06D3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9E0BB-931C-5B6B-F288-841C0E1E6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8C370D-AC15-4A11-8168-E7E5257C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506-96DC-42B9-8874-569DF6D1697A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F9A125-1A59-8975-D5A9-E66BBACA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E4805E-7C25-9689-734A-BC70DCEC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FF3-56D8-4522-8041-DE6D10711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9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41A54-A1EB-7020-1C15-739F112C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A23DCD-4886-A333-BD06-ED9D28344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F7813D-0368-02DD-B660-10C89DAC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A1DE9-54B3-763D-FF46-9AAAE96C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506-96DC-42B9-8874-569DF6D1697A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FC63B5-5275-CA14-2DBF-FD166529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52E6D6-CDCF-5DD6-26FE-F2E7C7CF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E4FF3-56D8-4522-8041-DE6D10711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0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7EE6E9-B384-B2DD-852E-7393F00F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FF3140-E137-4D05-9398-60D6114C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D073D-1A6F-56B4-75BC-C8581945B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9506-96DC-42B9-8874-569DF6D1697A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A917D8-72B6-4441-3D61-77D96DFF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1513F0-5080-1A71-DAA0-264339FA0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E4FF3-56D8-4522-8041-DE6D10711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9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aluehost.com.br/blog/openstack-cloud/" TargetMode="External"/><Relationship Id="rId3" Type="http://schemas.openxmlformats.org/officeDocument/2006/relationships/hyperlink" Target="https://arquivo.canaltech.com.br/telecom/as-diferencas-entre-sdn-e-nfv-65583/" TargetMode="External"/><Relationship Id="rId7" Type="http://schemas.openxmlformats.org/officeDocument/2006/relationships/hyperlink" Target="https://www.openstack.org/software/" TargetMode="External"/><Relationship Id="rId2" Type="http://schemas.openxmlformats.org/officeDocument/2006/relationships/hyperlink" Target="https://www.redhat.com/pt-br/topics/openstac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ikiwand.com/pt/Openstack" TargetMode="External"/><Relationship Id="rId5" Type="http://schemas.openxmlformats.org/officeDocument/2006/relationships/hyperlink" Target="https://www.gta.ufrj.br/ensino/eel878/redes1-2023-1/trabalhos/Grupo17/index.html" TargetMode="External"/><Relationship Id="rId4" Type="http://schemas.openxmlformats.org/officeDocument/2006/relationships/hyperlink" Target="https://repositorio.ufu.br/bitstream/123456789/21753/1/Utiliza%c3%a7%c3%a3oOpenstackConjunto.pdf" TargetMode="External"/><Relationship Id="rId9" Type="http://schemas.openxmlformats.org/officeDocument/2006/relationships/hyperlink" Target="https://1library.org/article/controladores-sdn-utiliza%C3%A7%C3%A3o-openstack-conjunto-tecnologias-software-defin.ye97kn0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09C5B91-CC94-CC7C-A15F-1D487F5F70A0}"/>
              </a:ext>
            </a:extLst>
          </p:cNvPr>
          <p:cNvSpPr/>
          <p:nvPr/>
        </p:nvSpPr>
        <p:spPr>
          <a:xfrm>
            <a:off x="0" y="0"/>
            <a:ext cx="63201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B816B7-284F-574C-1613-E01FE7F5C8E5}"/>
              </a:ext>
            </a:extLst>
          </p:cNvPr>
          <p:cNvSpPr txBox="1"/>
          <p:nvPr/>
        </p:nvSpPr>
        <p:spPr>
          <a:xfrm>
            <a:off x="3843909" y="2767280"/>
            <a:ext cx="4504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OpenStack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3CC9C1-569F-B9D0-8CB5-578B8FA3F7B6}"/>
              </a:ext>
            </a:extLst>
          </p:cNvPr>
          <p:cNvSpPr txBox="1"/>
          <p:nvPr/>
        </p:nvSpPr>
        <p:spPr>
          <a:xfrm>
            <a:off x="4899804" y="6259778"/>
            <a:ext cx="251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>
                    <a:lumMod val="50000"/>
                  </a:schemeClr>
                </a:solidFill>
              </a:rPr>
              <a:t>Pedro Pereira Guimarães - C115</a:t>
            </a:r>
          </a:p>
        </p:txBody>
      </p:sp>
    </p:spTree>
    <p:extLst>
      <p:ext uri="{BB962C8B-B14F-4D97-AF65-F5344CB8AC3E}">
        <p14:creationId xmlns:p14="http://schemas.microsoft.com/office/powerpoint/2010/main" val="159120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09C5B91-CC94-CC7C-A15F-1D487F5F70A0}"/>
              </a:ext>
            </a:extLst>
          </p:cNvPr>
          <p:cNvSpPr/>
          <p:nvPr/>
        </p:nvSpPr>
        <p:spPr>
          <a:xfrm>
            <a:off x="0" y="0"/>
            <a:ext cx="63201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B816B7-284F-574C-1613-E01FE7F5C8E5}"/>
              </a:ext>
            </a:extLst>
          </p:cNvPr>
          <p:cNvSpPr txBox="1"/>
          <p:nvPr/>
        </p:nvSpPr>
        <p:spPr>
          <a:xfrm>
            <a:off x="1386342" y="2080610"/>
            <a:ext cx="94193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O OpenStack é uma plataforma open source que usa recursos virtuais agrupados para criar e gerenciar nuvens privadas e públicas. As ferramentas que abrangem a plataforma OpenStack, chamadas de "projetos", lidam com os serviços essenciais de cloud </a:t>
            </a:r>
            <a:r>
              <a:rPr lang="pt-BR" sz="28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computing</a:t>
            </a:r>
            <a:r>
              <a:rPr lang="pt-BR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: computação, rede, armazenamento, identidade e imagem. É possível empacotar mais de uma dúzia de projetos para criar nuvens únicas e implantáveis.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631481-803F-0D3D-1118-265804CE5117}"/>
              </a:ext>
            </a:extLst>
          </p:cNvPr>
          <p:cNvSpPr txBox="1"/>
          <p:nvPr/>
        </p:nvSpPr>
        <p:spPr>
          <a:xfrm>
            <a:off x="5008202" y="598868"/>
            <a:ext cx="2175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O que é?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BB4C41-B5E1-1D0A-8C16-408AE4B88921}"/>
              </a:ext>
            </a:extLst>
          </p:cNvPr>
          <p:cNvSpPr txBox="1"/>
          <p:nvPr/>
        </p:nvSpPr>
        <p:spPr>
          <a:xfrm>
            <a:off x="4899804" y="6259778"/>
            <a:ext cx="251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>
                    <a:lumMod val="50000"/>
                  </a:schemeClr>
                </a:solidFill>
              </a:rPr>
              <a:t>Pedro Pereira Guimarães - C115</a:t>
            </a:r>
          </a:p>
        </p:txBody>
      </p:sp>
    </p:spTree>
    <p:extLst>
      <p:ext uri="{BB962C8B-B14F-4D97-AF65-F5344CB8AC3E}">
        <p14:creationId xmlns:p14="http://schemas.microsoft.com/office/powerpoint/2010/main" val="36470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09C5B91-CC94-CC7C-A15F-1D487F5F70A0}"/>
              </a:ext>
            </a:extLst>
          </p:cNvPr>
          <p:cNvSpPr/>
          <p:nvPr/>
        </p:nvSpPr>
        <p:spPr>
          <a:xfrm>
            <a:off x="0" y="0"/>
            <a:ext cx="63201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B816B7-284F-574C-1613-E01FE7F5C8E5}"/>
              </a:ext>
            </a:extLst>
          </p:cNvPr>
          <p:cNvSpPr txBox="1"/>
          <p:nvPr/>
        </p:nvSpPr>
        <p:spPr>
          <a:xfrm>
            <a:off x="1386342" y="2080610"/>
            <a:ext cx="94193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O OpenStack é essencialmente uma série de comandos conhecidos como scripts. Esses scripts são reunidos em pacotes chamados projetos que retransmitem tarefas que criam ambientes de cloud.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Uma alternativa ao AWS que oferece mais flexibilidade e personalização.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Uma solução que requer mais conhecimento técnico para configurar e operar do que a AWS.</a:t>
            </a:r>
          </a:p>
          <a:p>
            <a:pPr algn="just"/>
            <a:endParaRPr lang="pt-BR" sz="28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631481-803F-0D3D-1118-265804CE5117}"/>
              </a:ext>
            </a:extLst>
          </p:cNvPr>
          <p:cNvSpPr txBox="1"/>
          <p:nvPr/>
        </p:nvSpPr>
        <p:spPr>
          <a:xfrm>
            <a:off x="5008202" y="598868"/>
            <a:ext cx="2175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O que é?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B24116-3CD3-6C60-5A0D-6AEDAE168CEC}"/>
              </a:ext>
            </a:extLst>
          </p:cNvPr>
          <p:cNvSpPr txBox="1"/>
          <p:nvPr/>
        </p:nvSpPr>
        <p:spPr>
          <a:xfrm>
            <a:off x="4899804" y="6259778"/>
            <a:ext cx="251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>
                    <a:lumMod val="50000"/>
                  </a:schemeClr>
                </a:solidFill>
              </a:rPr>
              <a:t>Pedro Pereira Guimarães - C115</a:t>
            </a:r>
          </a:p>
        </p:txBody>
      </p:sp>
    </p:spTree>
    <p:extLst>
      <p:ext uri="{BB962C8B-B14F-4D97-AF65-F5344CB8AC3E}">
        <p14:creationId xmlns:p14="http://schemas.microsoft.com/office/powerpoint/2010/main" val="118330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09C5B91-CC94-CC7C-A15F-1D487F5F70A0}"/>
              </a:ext>
            </a:extLst>
          </p:cNvPr>
          <p:cNvSpPr/>
          <p:nvPr/>
        </p:nvSpPr>
        <p:spPr>
          <a:xfrm>
            <a:off x="0" y="0"/>
            <a:ext cx="63201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B816B7-284F-574C-1613-E01FE7F5C8E5}"/>
              </a:ext>
            </a:extLst>
          </p:cNvPr>
          <p:cNvSpPr txBox="1"/>
          <p:nvPr/>
        </p:nvSpPr>
        <p:spPr>
          <a:xfrm>
            <a:off x="1386342" y="2539011"/>
            <a:ext cx="94193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SDN (Software-</a:t>
            </a:r>
            <a:r>
              <a:rPr lang="pt-BR" sz="2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Defined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Networking) é uma tecnologia que separa o plano de controle do plano de dados na rede, permitindo uma gestão centralizada e dinâmica dos recursos de rede.</a:t>
            </a:r>
            <a:endParaRPr lang="pt-BR" sz="2800" b="0" i="0" dirty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NFV (Network </a:t>
            </a:r>
            <a:r>
              <a:rPr lang="pt-BR" sz="2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Functions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Virtualization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) é uma tecnologia que virtualiza as funções de rede, como roteamento, firewall, balanceamento de carga, etc., permitindo executá-las como software em servidores genéricos.</a:t>
            </a:r>
            <a:endParaRPr lang="pt-BR" sz="2800" b="0" i="0" dirty="0">
              <a:solidFill>
                <a:schemeClr val="accent6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631481-803F-0D3D-1118-265804CE5117}"/>
              </a:ext>
            </a:extLst>
          </p:cNvPr>
          <p:cNvSpPr txBox="1"/>
          <p:nvPr/>
        </p:nvSpPr>
        <p:spPr>
          <a:xfrm>
            <a:off x="3065754" y="572989"/>
            <a:ext cx="60604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Vantagens de uso em conjunto com SDN e NFV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62F33B-22A3-9CFA-6CF3-7EFC44BD75D4}"/>
              </a:ext>
            </a:extLst>
          </p:cNvPr>
          <p:cNvSpPr txBox="1"/>
          <p:nvPr/>
        </p:nvSpPr>
        <p:spPr>
          <a:xfrm>
            <a:off x="4899804" y="6259778"/>
            <a:ext cx="251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>
                    <a:lumMod val="50000"/>
                  </a:schemeClr>
                </a:solidFill>
              </a:rPr>
              <a:t>Pedro Pereira Guimarães - C115</a:t>
            </a:r>
          </a:p>
        </p:txBody>
      </p:sp>
    </p:spTree>
    <p:extLst>
      <p:ext uri="{BB962C8B-B14F-4D97-AF65-F5344CB8AC3E}">
        <p14:creationId xmlns:p14="http://schemas.microsoft.com/office/powerpoint/2010/main" val="324479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09C5B91-CC94-CC7C-A15F-1D487F5F70A0}"/>
              </a:ext>
            </a:extLst>
          </p:cNvPr>
          <p:cNvSpPr/>
          <p:nvPr/>
        </p:nvSpPr>
        <p:spPr>
          <a:xfrm>
            <a:off x="0" y="0"/>
            <a:ext cx="63201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B816B7-284F-574C-1613-E01FE7F5C8E5}"/>
              </a:ext>
            </a:extLst>
          </p:cNvPr>
          <p:cNvSpPr txBox="1"/>
          <p:nvPr/>
        </p:nvSpPr>
        <p:spPr>
          <a:xfrm>
            <a:off x="1386342" y="2539011"/>
            <a:ext cx="9419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Maior agilidade e flexibilidade na rede, podendo adaptar-se rapidamente às mudanças de demanda e requisitos.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Menor custo e complexidade na rede, reduzindo a dependência de hardware específico e otimizando o uso dos recursos existentes.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Melhor desempenho e segurança na rede, garantindo a qualidade de serviço e a isolamento dos fluxos de dados.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631481-803F-0D3D-1118-265804CE5117}"/>
              </a:ext>
            </a:extLst>
          </p:cNvPr>
          <p:cNvSpPr txBox="1"/>
          <p:nvPr/>
        </p:nvSpPr>
        <p:spPr>
          <a:xfrm>
            <a:off x="3065754" y="590242"/>
            <a:ext cx="60604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Benefícios de uso em conjunto com SDN e NFV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D552A4-A2F6-041F-7944-47CEC7A6CA7B}"/>
              </a:ext>
            </a:extLst>
          </p:cNvPr>
          <p:cNvSpPr txBox="1"/>
          <p:nvPr/>
        </p:nvSpPr>
        <p:spPr>
          <a:xfrm>
            <a:off x="4899804" y="6259778"/>
            <a:ext cx="251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>
                    <a:lumMod val="50000"/>
                  </a:schemeClr>
                </a:solidFill>
              </a:rPr>
              <a:t>Pedro Pereira Guimarães - C115</a:t>
            </a:r>
          </a:p>
        </p:txBody>
      </p:sp>
    </p:spTree>
    <p:extLst>
      <p:ext uri="{BB962C8B-B14F-4D97-AF65-F5344CB8AC3E}">
        <p14:creationId xmlns:p14="http://schemas.microsoft.com/office/powerpoint/2010/main" val="424776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09C5B91-CC94-CC7C-A15F-1D487F5F70A0}"/>
              </a:ext>
            </a:extLst>
          </p:cNvPr>
          <p:cNvSpPr/>
          <p:nvPr/>
        </p:nvSpPr>
        <p:spPr>
          <a:xfrm>
            <a:off x="0" y="0"/>
            <a:ext cx="63201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B816B7-284F-574C-1613-E01FE7F5C8E5}"/>
              </a:ext>
            </a:extLst>
          </p:cNvPr>
          <p:cNvSpPr txBox="1"/>
          <p:nvPr/>
        </p:nvSpPr>
        <p:spPr>
          <a:xfrm>
            <a:off x="1386341" y="2116316"/>
            <a:ext cx="9419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 ao OpenStack (redhat.com)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 diferenças entre SDN e NFV –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Canaltech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monografia-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lucascarvalho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(ufu.br)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OpenStack - 2023.1 (ufrj.br)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OpenStack –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Wikiwand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Source Cloud Computing Platform Software – OpenStack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OpenStack Cloud: o que é e como implementar (valuehost.com.br)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Controladores SDN - Utilização do OpenStack em conjunto com as tecnologias SDN - Software-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(1library.org)</a:t>
            </a:r>
            <a:endParaRPr lang="pt-BR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631481-803F-0D3D-1118-265804CE5117}"/>
              </a:ext>
            </a:extLst>
          </p:cNvPr>
          <p:cNvSpPr txBox="1"/>
          <p:nvPr/>
        </p:nvSpPr>
        <p:spPr>
          <a:xfrm>
            <a:off x="3065754" y="590242"/>
            <a:ext cx="6060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Referências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E2C273-A74E-CF4C-42C5-3ECFEB70479D}"/>
              </a:ext>
            </a:extLst>
          </p:cNvPr>
          <p:cNvSpPr txBox="1"/>
          <p:nvPr/>
        </p:nvSpPr>
        <p:spPr>
          <a:xfrm>
            <a:off x="4899804" y="6259778"/>
            <a:ext cx="251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>
                    <a:lumMod val="50000"/>
                  </a:schemeClr>
                </a:solidFill>
              </a:rPr>
              <a:t>Pedro Pereira Guimarães - C115</a:t>
            </a:r>
          </a:p>
        </p:txBody>
      </p:sp>
    </p:spTree>
    <p:extLst>
      <p:ext uri="{BB962C8B-B14F-4D97-AF65-F5344CB8AC3E}">
        <p14:creationId xmlns:p14="http://schemas.microsoft.com/office/powerpoint/2010/main" val="3243989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Pereira Guimarães</dc:creator>
  <cp:lastModifiedBy>Pedro Pereira Guimarães</cp:lastModifiedBy>
  <cp:revision>1</cp:revision>
  <dcterms:created xsi:type="dcterms:W3CDTF">2023-09-22T12:30:41Z</dcterms:created>
  <dcterms:modified xsi:type="dcterms:W3CDTF">2023-09-22T12:52:44Z</dcterms:modified>
</cp:coreProperties>
</file>