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84" r:id="rId7"/>
    <p:sldId id="281" r:id="rId8"/>
    <p:sldId id="282" r:id="rId9"/>
    <p:sldId id="28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178"/>
    <a:srgbClr val="151F27"/>
    <a:srgbClr val="005248"/>
    <a:srgbClr val="C3FCF2"/>
    <a:srgbClr val="FF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76EEC-F1A9-490B-96BB-6A3D08A81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93619-C07E-445D-BD0A-B3F60CEB1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75A6B2-3C5F-445C-87C7-0B9749EE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EC376-D461-48D1-871B-FB5312D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22BA1-0E77-417C-9068-4034DF0E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3185-701D-4E66-BEEB-27B207A3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4376F-30E5-42AD-9983-D82EF233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03C330-F67A-4D75-8610-3976271F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D8D715-C736-40BE-B950-1E7EEBF9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EFF49C-DD30-4451-9329-9E4E65DA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C9D67F-7E62-4FA7-9FA7-D3E8ECF3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14507B-26DC-4162-B308-2F13F5F9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CD9B3-9A49-43C2-8E06-AADE6B62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66C5B-E142-44CE-9431-AAF3C261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7E5A7-93CA-46C7-881B-5E15BEC5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12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7ECC0-D7FE-4756-9269-5C7B1EC3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B72C2-6CB4-4940-BA60-CB3A2490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97747-BAB7-47D9-8CC1-779417D3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D82246-54D3-484C-ABDF-A0D35BF5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59DA8-4925-4F79-975E-5B486C9D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6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0D822-8C42-4E03-8CC9-9FCA3AB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7B5DEC-AF94-4DC5-932F-FD3AF9D5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A2C69-27F1-4A8C-81D5-C4F98F4C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4FF6F-4BC9-44EA-9F5B-1FF221AB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A52F4-B668-4D97-951E-C01FD532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8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83F18-FFBF-486D-8340-BC80F177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5FC28-62BC-4BD4-AE93-20F889953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12D42A-7C1D-44F3-B2D3-ACCD9107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B5C87-F855-4A21-B4E8-3AB3524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CF643-8A15-4CD2-991C-92703584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B961E-5DBF-44F1-8D07-4C842511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E146-8702-48BC-A96C-600B450A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8540A6-FE12-4F3C-BE98-F0E4D825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73D3DB-9EF9-403F-A490-0F1165D09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B5706A-D952-4E8E-AD5D-7621B797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527666-DAAD-4FE6-BBDB-8D72A47DE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E833A9-CFDD-44B0-8E13-E05CEAF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29EA4E-D6D3-4250-ACBC-17C34EA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112E60-4E51-45E5-9A81-6F619A62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8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F4C4-EE35-4FE1-BFBF-E7F454C6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B17AF5-8CA0-4C1E-BDF8-C3F8014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150254-1417-46E4-8D96-C17BCAEC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578F3C-D473-48EB-9E30-5B8B8D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9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A823EC-55E0-468F-9912-CD1B2417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8C528D-8D45-4587-935D-BEEB181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AC889-64F7-49F1-B11F-59E42058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0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D349-4B95-4CF5-BEDC-46A8B15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833D3-08C5-4020-9B3E-3C463454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7C0616-0291-4C13-89AE-F1F80F24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BABCF3-2255-4635-83FC-25E7F3E6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B9ADEA-86DD-4861-A101-CC5A58F4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53742-D0ED-4682-93AB-E777F45C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8A0E6-51BF-40C8-BABD-7295EDAA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A1ADFA-A565-4972-A81D-841452141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54D6DF-A1E8-46FF-AB01-313640CCD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CB8032-B8CD-4430-A0FB-4F1FF127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3A9B25-A591-468B-BB0F-B9264F82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36842A-660F-4526-84D9-AC63CE2A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B6BA4-7697-4B39-88E6-DA038D4C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9BB67-00F5-4F52-B52D-58F40F34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310E9-57D6-4062-86D4-280FC2B32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CC7B-F06B-4033-9446-4B2135E822C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18F44-9CF9-4D92-A181-FFC67735E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09275-92F9-4F30-8205-CD5AC826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5FA1-0D37-49DF-8768-A4760CCA0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sv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sv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svg" /><Relationship Id="rId4" Type="http://schemas.openxmlformats.org/officeDocument/2006/relationships/image" Target="../media/image19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sv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sv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sv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7310A1F-54E0-F6B3-5918-5AA1E4F2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5" y="2743200"/>
            <a:ext cx="3844895" cy="38448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10AA66-BB62-405C-847D-F9E01FCAEB07}"/>
              </a:ext>
            </a:extLst>
          </p:cNvPr>
          <p:cNvSpPr txBox="1"/>
          <p:nvPr/>
        </p:nvSpPr>
        <p:spPr>
          <a:xfrm>
            <a:off x="41148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992053E-75CC-42BE-A149-62C4C853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649"/>
            <a:ext cx="9144000" cy="2387600"/>
          </a:xfrm>
        </p:spPr>
        <p:txBody>
          <a:bodyPr>
            <a:normAutofit/>
          </a:bodyPr>
          <a:lstStyle/>
          <a:p>
            <a:r>
              <a:rPr lang="pt-BR" sz="5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ETEC </a:t>
            </a:r>
            <a:r>
              <a:rPr lang="pt-BR" sz="5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Prof°</a:t>
            </a:r>
            <a:r>
              <a:rPr lang="pt-BR" sz="5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 </a:t>
            </a:r>
            <a:r>
              <a:rPr lang="pt-BR" sz="5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Basilides</a:t>
            </a:r>
            <a:r>
              <a:rPr lang="pt-BR" sz="5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 de Godoy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ADA3ACBE-C5D2-4D73-9113-BF0B17DDC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5488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CURSO TÉCNICO EM DESENVOLVIMENTO DE SISTEMA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3°MÓDULO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2E06009-8D0F-50BE-931C-E77A96355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53" y="301512"/>
            <a:ext cx="2304762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0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A121-D7FE-4DC9-BD4A-9E5F4E19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DIAGRAMA DE CASO DE USO SISTEMA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7F88CF-F983-4705-886A-1D11B7AC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9" y="1690688"/>
            <a:ext cx="6309979" cy="4667250"/>
          </a:xfr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9AF8D20-9786-F9F3-227F-B84EC30D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7090" y="5834524"/>
            <a:ext cx="2590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8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4422B-DCBE-484A-B87A-975BBC57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DIAGRAMA DE ENTIDADE E RELACIONAMENTO SISTEMA  </a:t>
            </a:r>
            <a:b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</a:b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58F9F48-AD57-4159-A12A-FBA1CAD63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26" y="1825625"/>
            <a:ext cx="6052450" cy="4667250"/>
          </a:xfr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2FC277E-B81E-FBD0-495E-774172B1F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377" y="5674726"/>
            <a:ext cx="2590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248"/>
            </a:gs>
            <a:gs pos="100000">
              <a:srgbClr val="C3FCF2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86820-73DE-460B-A85F-2F68D55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249715"/>
            <a:ext cx="10515600" cy="1325563"/>
          </a:xfrm>
          <a:noFill/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SISTEMA WEB (CLIENTE)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4FC992-B79A-4F61-8A59-8342D095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12" y="1410819"/>
            <a:ext cx="3203157" cy="50380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03D5C8-CF31-4917-B8A0-B1CBCAA7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608" y="1410819"/>
            <a:ext cx="3278485" cy="5167994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7574A9D9-EEA5-6048-DDEE-9DCACE669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87" y="5684360"/>
            <a:ext cx="2590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248"/>
            </a:gs>
            <a:gs pos="100000">
              <a:srgbClr val="C3FC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D01B1-1D62-4A58-89F8-5D90DC90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INFRAESTRUTURA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55D8B-76FD-4858-88A5-48136690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PLANTA BAIXA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A5E38C-8F84-4C8F-9416-78431F71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746" y="1440091"/>
            <a:ext cx="6130751" cy="512240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17FA3E9-4001-0C99-070A-FA131BF3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297" y="5638571"/>
            <a:ext cx="2590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248"/>
            </a:gs>
            <a:gs pos="100000">
              <a:srgbClr val="C3FCF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6D9B-D4BA-4B75-8606-A9AE630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INFRAESTRUTURA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CD312-B432-41EC-B68C-44F835DA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masis MT Pro Black" panose="02040A04050005020304" pitchFamily="18" charset="0"/>
              </a:rPr>
              <a:t>PLANTA LÓGICA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C43A3-0A10-4115-A8AD-9249EE3F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47" y="1436539"/>
            <a:ext cx="5805790" cy="512951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A4ADE8E-79ED-AB2D-6EEA-2CE14455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924" y="5642124"/>
            <a:ext cx="2590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E4DD7-AB86-422B-AC6D-4704FF2A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B8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INFRAESTRUTURA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1E5EA-4B09-4551-A41C-81DEB52A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0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ESCRITÓRIO (MÓVEIS E MOBÍLIA)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Cadeiras (4 unidades):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Cadeiras ergonômicas para os funcionários.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cadeiras x R$ 300,00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R$ 1.200,00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Mesas (4 unidades):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Mesas de escritório adequadas para cada funcionário.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mesas x R$ 1.000,00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R$ 4.000,00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8A92B4C-3161-019A-E998-AACD3734261D}"/>
              </a:ext>
            </a:extLst>
          </p:cNvPr>
          <p:cNvSpPr txBox="1">
            <a:spLocks/>
          </p:cNvSpPr>
          <p:nvPr/>
        </p:nvSpPr>
        <p:spPr>
          <a:xfrm>
            <a:off x="6474783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ESCRITÓRIO (EQUIPAMENTOS DE TI) :</a:t>
            </a: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 (4 PCs + mouse, teclado e monitor)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PCs x R$ 6.000,00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R$ 24.000,00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Equipamento de rede : 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roteador, switch e cabos.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R$ 2.000,00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37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19ADF-6CC7-4451-A4A8-0478AB0B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4B8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INFRAESTRUTURA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1AB2E-8A0A-41B1-B22D-9C36CF89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 DE REUNIÃO (MOVEIS E MOBÍLIA)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 (1 unidade):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Mesa em formato de U.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mesa x R$ 4.000,00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R$ 4.000,00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Cadeiras (5 unidades):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Cadeiras ergonômicas para os funcionários.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cadeiras x R$ 300,00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R$ 1.500,00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DC07FA-967B-5E66-F649-E87ED20101EE}"/>
              </a:ext>
            </a:extLst>
          </p:cNvPr>
          <p:cNvSpPr txBox="1">
            <a:spLocks/>
          </p:cNvSpPr>
          <p:nvPr/>
        </p:nvSpPr>
        <p:spPr>
          <a:xfrm>
            <a:off x="6427433" y="1690688"/>
            <a:ext cx="4926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 DE REUNIÃO (EQUIPAMENTOS) : </a:t>
            </a: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 de agua (1 unidade)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filtro x R$ 300,00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R$ 300,00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Cafeteira (1 unidade)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cafeteira x R$ 500,00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R$ 500,00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Projetor (1 unidade):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Projetor para apresentações.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projetor x R$ 3.000,00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R$ 3.000,00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projeção (1 unidade)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tela x R$ 1.500,00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R$ 1.500,00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98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1BAD-F551-4F58-992F-9C15113E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4B8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INFRAESTRUTURA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F5921-996F-47F6-9A57-0DC88638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RECEPÇÃO(MÓVEIS E MOBÍLIA)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 (1 unidade) 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 de centro.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mesa x R$ 500,00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R$ 500,00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Cadeiras (2 unidade):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cadeira tripla para os clientes.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cadeiras x R$ 1.500,00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R$ 3.000,00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 (1 unidade) 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 de recepção.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mesa x R$ 1.500,00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R$ 1.500,00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Cadeira (1 unidade) 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cadeira para a recepção.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cadeira x R$ 300,00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R$ 300,00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09F881-63A9-A3B6-03F2-4E59BD3441BF}"/>
              </a:ext>
            </a:extLst>
          </p:cNvPr>
          <p:cNvSpPr txBox="1">
            <a:spLocks/>
          </p:cNvSpPr>
          <p:nvPr/>
        </p:nvSpPr>
        <p:spPr>
          <a:xfrm>
            <a:off x="6504373" y="1822450"/>
            <a:ext cx="55389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RECEPÇÃO(EQUIPAMENTOS) : </a:t>
            </a: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 (1 unidade) 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televisão.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TV x R$ 1.500,00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R$ 1.500,00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Impressora (1 unidade)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impressora x R$ 1.500,00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R$ 1.500,00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 (1 unidade)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notebook x R$ 2.500,00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R$ 2.500,00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73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C7EA4-147A-41F5-A84C-8C75381B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4B8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INFRAESTRUTURA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DE5BC-F169-435F-8B3D-6DBF9C1A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BANHEIROS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 Sanitário (2 unidades) 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vasos x R$ 1.000,00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R$ 2.000,00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Pia (2 unidades)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pias x R$ 1.500,00 =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R$ 3.000,00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ACE60A-FCB6-2566-264F-46BA7D971EC8}"/>
              </a:ext>
            </a:extLst>
          </p:cNvPr>
          <p:cNvSpPr txBox="1">
            <a:spLocks/>
          </p:cNvSpPr>
          <p:nvPr/>
        </p:nvSpPr>
        <p:spPr>
          <a:xfrm>
            <a:off x="6161102" y="1825625"/>
            <a:ext cx="5192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ORÇAMENTO TOTAL :</a:t>
            </a:r>
          </a:p>
          <a:p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Escritório : R$31.200,00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Sala de Reunião : R$10.800,00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Recepção : R$11.300,00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Banheiros : R$5.000,00</a:t>
            </a:r>
          </a:p>
          <a:p>
            <a:pPr marL="0" indent="0">
              <a:buNone/>
            </a:pP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Valor Total : R$58.300,00</a:t>
            </a:r>
          </a:p>
        </p:txBody>
      </p:sp>
    </p:spTree>
    <p:extLst>
      <p:ext uri="{BB962C8B-B14F-4D97-AF65-F5344CB8AC3E}">
        <p14:creationId xmlns:p14="http://schemas.microsoft.com/office/powerpoint/2010/main" val="357307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8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B9C-D84A-4249-8842-EB6188A8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EPÍGRAFE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328A4-49D0-4271-BFDD-EA3C0AD5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Conectando moda e tecnologia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transformando a maneira como você vive o esporte;</a:t>
            </a:r>
          </a:p>
        </p:txBody>
      </p:sp>
    </p:spTree>
    <p:extLst>
      <p:ext uri="{BB962C8B-B14F-4D97-AF65-F5344CB8AC3E}">
        <p14:creationId xmlns:p14="http://schemas.microsoft.com/office/powerpoint/2010/main" val="7557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CE0F325-C8F8-437B-969C-A243F5C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INTEGRANTES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C6DED2-3A18-4B6E-9059-45717047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LUIS FELIPE (Front-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)</a:t>
            </a:r>
            <a:r>
              <a:rPr lang="pt-BR" sz="800" dirty="0" err="1"/>
              <a:t>sera</a:t>
            </a:r>
            <a:r>
              <a:rPr lang="pt-BR" sz="800" dirty="0"/>
              <a:t>?</a:t>
            </a:r>
          </a:p>
          <a:p>
            <a:r>
              <a:rPr lang="pt-BR" dirty="0"/>
              <a:t>PEDRO HENRIQUE (Full-Stack </a:t>
            </a:r>
            <a:r>
              <a:rPr lang="pt-BR" dirty="0" err="1"/>
              <a:t>Developer</a:t>
            </a:r>
            <a:r>
              <a:rPr lang="pt-BR" dirty="0"/>
              <a:t> )</a:t>
            </a:r>
          </a:p>
          <a:p>
            <a:r>
              <a:rPr lang="pt-BR" dirty="0"/>
              <a:t>VICTOR HUGO SOARES BRITO (Media Designer)</a:t>
            </a:r>
          </a:p>
          <a:p>
            <a:r>
              <a:rPr lang="pt-BR" dirty="0"/>
              <a:t>WESLEY OLIVEIRA (Project </a:t>
            </a:r>
            <a:r>
              <a:rPr lang="pt-BR" dirty="0" err="1"/>
              <a:t>Coordinator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995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8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0DB55-107B-4083-BF8D-6C1D0898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975FB-FE2C-4913-BBAB-FFD1869F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Agradecemos a todos os professores e colegas que nos apoiaram durante o desenvolvimento deste projeto, bem como nossas famílias pelo suporte incondicional. Um agradecimento especial ao nosso cliente, Carlos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Mcqueen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pela confiança depositada em nosso trabalho.</a:t>
            </a:r>
          </a:p>
        </p:txBody>
      </p:sp>
    </p:spTree>
    <p:extLst>
      <p:ext uri="{BB962C8B-B14F-4D97-AF65-F5344CB8AC3E}">
        <p14:creationId xmlns:p14="http://schemas.microsoft.com/office/powerpoint/2010/main" val="187201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69C8C1-6471-455F-8312-92AC0B04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EMPRESA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B60B944-C0CD-0A9E-68BE-E34A32E7A682}"/>
              </a:ext>
            </a:extLst>
          </p:cNvPr>
          <p:cNvSpPr txBox="1">
            <a:spLocks/>
          </p:cNvSpPr>
          <p:nvPr/>
        </p:nvSpPr>
        <p:spPr>
          <a:xfrm>
            <a:off x="1524000" y="45633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Construindo Sonhos Digitais, Linha por Linha.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0AA66A-36CC-B6A9-C426-65C7027F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0"/>
            <a:ext cx="4762500" cy="4762500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5A220FCC-55F7-0F67-B6EE-1ADA027C7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1333500"/>
            <a:ext cx="3429000" cy="3429000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677E7D6-CA01-B6C3-BD12-DBAC0AEAC7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0" y="1204960"/>
            <a:ext cx="3686080" cy="36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248"/>
            </a:gs>
            <a:gs pos="80000">
              <a:srgbClr val="4B8178"/>
            </a:gs>
            <a:gs pos="100000">
              <a:srgbClr val="C3FC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AFD2ADB7-2D67-467F-68D7-248A4691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448" y="681037"/>
            <a:ext cx="5543382" cy="19768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E63639-6E31-4DB4-A7FF-5F1988AE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6FD5-97CC-499A-828B-29C979E2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EMPRESA</a:t>
            </a:r>
            <a:r>
              <a:rPr lang="pt-BR" sz="2400" dirty="0">
                <a:solidFill>
                  <a:schemeClr val="bg1"/>
                </a:solidFill>
              </a:rPr>
              <a:t> : </a:t>
            </a:r>
            <a:r>
              <a:rPr lang="pt-BR" sz="2400" dirty="0"/>
              <a:t>ATHLETHE APPAREL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SETOR</a:t>
            </a:r>
            <a:r>
              <a:rPr lang="pt-BR" sz="2400" dirty="0">
                <a:solidFill>
                  <a:schemeClr val="bg1"/>
                </a:solidFill>
              </a:rPr>
              <a:t> : </a:t>
            </a:r>
            <a:r>
              <a:rPr lang="pt-BR" sz="2400" dirty="0"/>
              <a:t>VAREJO DE ROUPAS ESPORTIVAS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DESCRIÇÃO</a:t>
            </a:r>
            <a:r>
              <a:rPr lang="pt-BR" sz="2400" dirty="0">
                <a:solidFill>
                  <a:schemeClr val="bg1"/>
                </a:solidFill>
              </a:rPr>
              <a:t> : </a:t>
            </a:r>
            <a:r>
              <a:rPr lang="pt-BR" sz="2400" dirty="0"/>
              <a:t>ATHLETHE APPAREL é uma empresa especializada na comercialização de vestuário esportivo de alta qualidade, focada em atender às necessidades de entusiastas de futebol, basquete e outras modalidades esportivas. A empresa se destaca pela variedade de produtos, inovação e compromisso com a satisfação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166190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248"/>
            </a:gs>
            <a:gs pos="35000">
              <a:srgbClr val="4B8178"/>
            </a:gs>
            <a:gs pos="100000">
              <a:srgbClr val="C3FCF2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BFD51-EE1B-4F04-AE4F-108D88C3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TEMA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26D83-61D8-4CBB-BD8A-A95FE405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TEMA 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Desenvolvimento de um Site para Loja de Roupas Esportivas</a:t>
            </a:r>
          </a:p>
          <a:p>
            <a:r>
              <a:rPr lang="pt-BR" b="1" dirty="0">
                <a:solidFill>
                  <a:schemeClr val="bg1"/>
                </a:solidFill>
              </a:rPr>
              <a:t>DESCRIÇÃO 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 projeto consiste no desenvolvimento de um site de e-commerce para uma loja especializada na venda de roupas esportivas. O objetivo principal é criar uma plataforma digital que ofereça uma experiência de compra intuitiva e eficiente para os clientes interessados em produtos esportivos, como uniformes de futebol, roupas de basquete, e outros artigos esportivos.</a:t>
            </a:r>
          </a:p>
          <a:p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A6F2BA-0415-2BCA-95BB-B2B26A703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44" y="5841507"/>
            <a:ext cx="2421857" cy="8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BFD51-EE1B-4F04-AE4F-108D88C3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IDENTIDADE VISUAL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A6F2BA-0415-2BCA-95BB-B2B26A703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44" y="4944863"/>
            <a:ext cx="4936160" cy="1760322"/>
          </a:xfrm>
          <a:prstGeom prst="rect">
            <a:avLst/>
          </a:prstGeom>
        </p:spPr>
      </p:pic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E730C9-00FF-CF10-9AB3-4B9470FC2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88" y="845344"/>
            <a:ext cx="3653290" cy="5167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97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BFD51-EE1B-4F04-AE4F-108D88C3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IDENTIDADE VISUAL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A6F2BA-0415-2BCA-95BB-B2B26A703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44" y="5841507"/>
            <a:ext cx="2421857" cy="863677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F0E4A6A-1750-E313-A7C6-F9AD9DC47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8" b="64023"/>
          <a:stretch/>
        </p:blipFill>
        <p:spPr>
          <a:xfrm>
            <a:off x="4055121" y="4509857"/>
            <a:ext cx="7510500" cy="189982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59F15F6B-5AC5-2EFF-AD67-6C7E9C0F1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7233" y="2348143"/>
            <a:ext cx="5683928" cy="20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BFD51-EE1B-4F04-AE4F-108D88C3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IDENTIDADE VISUAL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A6F2BA-0415-2BCA-95BB-B2B26A703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643" y="5841507"/>
            <a:ext cx="2421857" cy="863677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F0E4A6A-1750-E313-A7C6-F9AD9DC47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" t="37157" r="591" b="48485"/>
          <a:stretch/>
        </p:blipFill>
        <p:spPr>
          <a:xfrm>
            <a:off x="-516856" y="4453423"/>
            <a:ext cx="7510500" cy="1819922"/>
          </a:xfrm>
          <a:prstGeom prst="rect">
            <a:avLst/>
          </a:prstGeom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9036F97-5BB6-673E-D9AB-EE7D60868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67" b="31892"/>
          <a:stretch/>
        </p:blipFill>
        <p:spPr>
          <a:xfrm>
            <a:off x="4490149" y="2112423"/>
            <a:ext cx="7510500" cy="19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BFD51-EE1B-4F04-AE4F-108D88C3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IDENTIDADE VISUAL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A6F2BA-0415-2BCA-95BB-B2B26A703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643" y="5841507"/>
            <a:ext cx="2421857" cy="863677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F0E4A6A-1750-E313-A7C6-F9AD9DC47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69733" r="-355" b="-945"/>
          <a:stretch/>
        </p:blipFill>
        <p:spPr>
          <a:xfrm>
            <a:off x="433054" y="2317072"/>
            <a:ext cx="8330293" cy="43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2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720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ETEC Prof° Basilides de Godoy</vt:lpstr>
      <vt:lpstr>INTEGRANTES</vt:lpstr>
      <vt:lpstr>EMPRESA</vt:lpstr>
      <vt:lpstr>CLIENTE</vt:lpstr>
      <vt:lpstr>TEMA DO PROJETO</vt:lpstr>
      <vt:lpstr>IDENTIDADE VISUAL</vt:lpstr>
      <vt:lpstr>IDENTIDADE VISUAL</vt:lpstr>
      <vt:lpstr>IDENTIDADE VISUAL</vt:lpstr>
      <vt:lpstr>IDENTIDADE VISUAL</vt:lpstr>
      <vt:lpstr>DIAGRAMA DE CASO DE USO SISTEMA</vt:lpstr>
      <vt:lpstr>DIAGRAMA DE ENTIDADE E RELACIONAMENTO SISTEMA   </vt:lpstr>
      <vt:lpstr>SISTEMA WEB (CLIENTE)</vt:lpstr>
      <vt:lpstr>INFRAESTRUTURA</vt:lpstr>
      <vt:lpstr>INFRAESTRUTURA</vt:lpstr>
      <vt:lpstr>INFRAESTRUTURA</vt:lpstr>
      <vt:lpstr>INFRAESTRUTURA</vt:lpstr>
      <vt:lpstr>INFRAESTRUTURA</vt:lpstr>
      <vt:lpstr>INFRAESTRUTURA</vt:lpstr>
      <vt:lpstr>EPÍGRAFE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ETEC</dc:title>
  <dc:creator>VICTOR HUGO SOARES BRITO</dc:creator>
  <cp:lastModifiedBy>WESLEY OLIVEIRA</cp:lastModifiedBy>
  <cp:revision>23</cp:revision>
  <dcterms:created xsi:type="dcterms:W3CDTF">2024-06-16T14:59:17Z</dcterms:created>
  <dcterms:modified xsi:type="dcterms:W3CDTF">2024-06-26T23:42:57Z</dcterms:modified>
</cp:coreProperties>
</file>