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75" r:id="rId4"/>
    <p:sldId id="285" r:id="rId5"/>
    <p:sldId id="296" r:id="rId6"/>
    <p:sldId id="297" r:id="rId7"/>
    <p:sldId id="298"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3" name="Freeform 6" title="Page Number Shape"/>
          <p:cNvSpPr/>
          <p:nvPr/>
        </p:nvSpPr>
        <p:spPr bwMode="auto">
          <a:xfrm>
            <a:off x="8736012"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816685" y="1143294"/>
            <a:ext cx="5275772" cy="4268965"/>
          </a:xfrm>
        </p:spPr>
        <p:txBody>
          <a:bodyPr anchor="t">
            <a:normAutofit/>
          </a:bodyPr>
          <a:lstStyle>
            <a:lvl1pPr algn="l">
              <a:lnSpc>
                <a:spcPct val="85000"/>
              </a:lnSpc>
              <a:defRPr sz="58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816685" y="5537926"/>
            <a:ext cx="5275772" cy="706355"/>
          </a:xfrm>
        </p:spPr>
        <p:txBody>
          <a:bodyPr>
            <a:normAutofit/>
          </a:bodyPr>
          <a:lstStyle>
            <a:lvl1pPr marL="0" indent="0" algn="l">
              <a:lnSpc>
                <a:spcPct val="114000"/>
              </a:lnSpc>
              <a:spcBef>
                <a:spcPts val="0"/>
              </a:spcBef>
              <a:buNone/>
              <a:defRPr sz="1800"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16685" y="6314441"/>
            <a:ext cx="1197467" cy="365125"/>
          </a:xfrm>
        </p:spPr>
        <p:txBody>
          <a:bodyPr/>
          <a:lstStyle>
            <a:lvl1pPr algn="l">
              <a:defRPr sz="900">
                <a:solidFill>
                  <a:schemeClr val="tx2"/>
                </a:solidFill>
              </a:defRPr>
            </a:lvl1pPr>
          </a:lstStyle>
          <a:p>
            <a:fld id="{C89FA9F7-FC67-4317-A914-BD971E13C09A}" type="datetimeFigureOut">
              <a:rPr lang="es-ES" smtClean="0"/>
              <a:pPr/>
              <a:t>15/01/2019</a:t>
            </a:fld>
            <a:endParaRPr lang="es-ES"/>
          </a:p>
        </p:txBody>
      </p:sp>
      <p:sp>
        <p:nvSpPr>
          <p:cNvPr id="5" name="Footer Placeholder 4"/>
          <p:cNvSpPr>
            <a:spLocks noGrp="1"/>
          </p:cNvSpPr>
          <p:nvPr>
            <p:ph type="ftr" sz="quarter" idx="11"/>
          </p:nvPr>
        </p:nvSpPr>
        <p:spPr>
          <a:xfrm>
            <a:off x="2250444" y="6314441"/>
            <a:ext cx="3842012" cy="365125"/>
          </a:xfrm>
        </p:spPr>
        <p:txBody>
          <a:bodyPr/>
          <a:lstStyle>
            <a:lvl1pPr algn="l">
              <a:defRPr b="0">
                <a:solidFill>
                  <a:schemeClr val="tx2"/>
                </a:solidFill>
              </a:defRPr>
            </a:lvl1pPr>
          </a:lstStyle>
          <a:p>
            <a:endParaRPr lang="es-ES"/>
          </a:p>
        </p:txBody>
      </p:sp>
      <p:sp>
        <p:nvSpPr>
          <p:cNvPr id="6" name="Slide Number Placeholder 5"/>
          <p:cNvSpPr>
            <a:spLocks noGrp="1"/>
          </p:cNvSpPr>
          <p:nvPr>
            <p:ph type="sldNum" sz="quarter" idx="12"/>
          </p:nvPr>
        </p:nvSpPr>
        <p:spPr>
          <a:xfrm>
            <a:off x="8736012" y="1416217"/>
            <a:ext cx="407987" cy="365125"/>
          </a:xfrm>
        </p:spPr>
        <p:txBody>
          <a:bodyPr/>
          <a:lstStyle>
            <a:lvl1pPr algn="r">
              <a:defRPr>
                <a:solidFill>
                  <a:schemeClr val="accent1"/>
                </a:solidFill>
              </a:defRPr>
            </a:lvl1pPr>
          </a:lstStyle>
          <a:p>
            <a:fld id="{5E5CCD77-70F1-424B-9559-69B7B8B26D2D}" type="slidenum">
              <a:rPr lang="es-ES" smtClean="0"/>
              <a:pPr/>
              <a:t>‹#›</a:t>
            </a:fld>
            <a:endParaRPr lang="es-ES"/>
          </a:p>
        </p:txBody>
      </p:sp>
      <p:cxnSp>
        <p:nvCxnSpPr>
          <p:cNvPr id="9" name="Straight Connector 8"/>
          <p:cNvCxnSpPr/>
          <p:nvPr/>
        </p:nvCxnSpPr>
        <p:spPr>
          <a:xfrm>
            <a:off x="580391" y="1257300"/>
            <a:ext cx="0" cy="560070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0391"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412984"/>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886200" y="640080"/>
            <a:ext cx="4686299"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FA9F7-FC67-4317-A914-BD971E13C09A}" type="datetimeFigureOut">
              <a:rPr lang="es-ES" smtClean="0"/>
              <a:pPr/>
              <a:t>15/01/2019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E5CCD77-70F1-424B-9559-69B7B8B26D2D}" type="slidenum">
              <a:rPr lang="es-ES" smtClean="0"/>
              <a:pPr/>
              <a:t>‹#›</a:t>
            </a:fld>
            <a:endParaRPr lang="es-ES"/>
          </a:p>
        </p:txBody>
      </p:sp>
    </p:spTree>
    <p:extLst>
      <p:ext uri="{BB962C8B-B14F-4D97-AF65-F5344CB8AC3E}">
        <p14:creationId xmlns:p14="http://schemas.microsoft.com/office/powerpoint/2010/main" val="405957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5993074" y="642931"/>
            <a:ext cx="1835003"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642933"/>
            <a:ext cx="5303009"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02140" y="5927132"/>
            <a:ext cx="2861142" cy="365125"/>
          </a:xfrm>
        </p:spPr>
        <p:txBody>
          <a:bodyPr/>
          <a:lstStyle/>
          <a:p>
            <a:fld id="{C89FA9F7-FC67-4317-A914-BD971E13C09A}" type="datetimeFigureOut">
              <a:rPr lang="es-ES" smtClean="0"/>
              <a:pPr/>
              <a:t>15/01/2019</a:t>
            </a:fld>
            <a:endParaRPr lang="es-ES"/>
          </a:p>
        </p:txBody>
      </p:sp>
      <p:sp>
        <p:nvSpPr>
          <p:cNvPr id="5" name="Footer Placeholder 4"/>
          <p:cNvSpPr>
            <a:spLocks noGrp="1"/>
          </p:cNvSpPr>
          <p:nvPr>
            <p:ph type="ftr" sz="quarter" idx="11"/>
          </p:nvPr>
        </p:nvSpPr>
        <p:spPr>
          <a:xfrm>
            <a:off x="4902140" y="6315950"/>
            <a:ext cx="2861142" cy="365125"/>
          </a:xfrm>
        </p:spPr>
        <p:txBody>
          <a:bodyPr/>
          <a:lstStyle/>
          <a:p>
            <a:endParaRPr lang="es-ES"/>
          </a:p>
        </p:txBody>
      </p:sp>
      <p:sp>
        <p:nvSpPr>
          <p:cNvPr id="6" name="Slide Number Placeholder 5"/>
          <p:cNvSpPr>
            <a:spLocks noGrp="1"/>
          </p:cNvSpPr>
          <p:nvPr>
            <p:ph type="sldNum" sz="quarter" idx="12"/>
          </p:nvPr>
        </p:nvSpPr>
        <p:spPr>
          <a:xfrm>
            <a:off x="8736012" y="5607593"/>
            <a:ext cx="407987" cy="365125"/>
          </a:xfrm>
        </p:spPr>
        <p:txBody>
          <a:bodyPr/>
          <a:lstStyle/>
          <a:p>
            <a:fld id="{5E5CCD77-70F1-424B-9559-69B7B8B26D2D}" type="slidenum">
              <a:rPr lang="es-ES" smtClean="0"/>
              <a:pPr/>
              <a:t>‹#›</a:t>
            </a:fld>
            <a:endParaRPr lang="es-ES"/>
          </a:p>
        </p:txBody>
      </p:sp>
      <p:cxnSp>
        <p:nvCxnSpPr>
          <p:cNvPr id="13" name="Straight Connector 12"/>
          <p:cNvCxnSpPr/>
          <p:nvPr/>
        </p:nvCxnSpPr>
        <p:spPr>
          <a:xfrm>
            <a:off x="1" y="6199730"/>
            <a:ext cx="7695008"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 y="6199730"/>
            <a:ext cx="769500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183950"/>
      </p:ext>
    </p:extLst>
  </p:cSld>
  <p:clrMapOvr>
    <a:masterClrMapping/>
  </p:clrMapOvr>
  <p:extLst mod="1">
    <p:ext uri="{DCECCB84-F9BA-43D5-87BE-67443E8EF086}">
      <p15:sldGuideLst xmlns:p15="http://schemas.microsoft.com/office/powerpoint/2012/main">
        <p15:guide id="1" pos="6456">
          <p15:clr>
            <a:srgbClr val="FBAE40"/>
          </p15:clr>
        </p15:guide>
        <p15:guide id="2" pos="4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FA9F7-FC67-4317-A914-BD971E13C09A}" type="datetimeFigureOut">
              <a:rPr lang="es-ES" smtClean="0"/>
              <a:pPr/>
              <a:t>15/01/2019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E5CCD77-70F1-424B-9559-69B7B8B26D2D}" type="slidenum">
              <a:rPr lang="es-ES" smtClean="0"/>
              <a:pPr/>
              <a:t>‹#›</a:t>
            </a:fld>
            <a:endParaRPr lang="es-ES"/>
          </a:p>
        </p:txBody>
      </p:sp>
    </p:spTree>
    <p:extLst>
      <p:ext uri="{BB962C8B-B14F-4D97-AF65-F5344CB8AC3E}">
        <p14:creationId xmlns:p14="http://schemas.microsoft.com/office/powerpoint/2010/main" val="350742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2" name="Freeform 11" title="Page Number Shape"/>
          <p:cNvSpPr/>
          <p:nvPr/>
        </p:nvSpPr>
        <p:spPr bwMode="auto">
          <a:xfrm>
            <a:off x="8736012"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460755" y="2571723"/>
            <a:ext cx="6222491" cy="3286153"/>
          </a:xfrm>
        </p:spPr>
        <p:txBody>
          <a:bodyPr anchor="t">
            <a:normAutofit/>
          </a:bodyPr>
          <a:lstStyle>
            <a:lvl1pPr>
              <a:lnSpc>
                <a:spcPct val="85000"/>
              </a:lnSpc>
              <a:defRPr sz="58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60755" y="1393748"/>
            <a:ext cx="6301072" cy="819150"/>
          </a:xfrm>
        </p:spPr>
        <p:txBody>
          <a:bodyPr anchor="ctr">
            <a:normAutofit/>
          </a:bodyPr>
          <a:lstStyle>
            <a:lvl1pPr marL="0" indent="0" algn="r">
              <a:lnSpc>
                <a:spcPct val="113000"/>
              </a:lnSpc>
              <a:spcBef>
                <a:spcPts val="0"/>
              </a:spcBef>
              <a:buNone/>
              <a:defRPr sz="1800" b="0" i="1"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57216" y="6314440"/>
            <a:ext cx="1197467" cy="365125"/>
          </a:xfrm>
        </p:spPr>
        <p:txBody>
          <a:bodyPr/>
          <a:lstStyle>
            <a:lvl1pPr>
              <a:defRPr sz="900">
                <a:solidFill>
                  <a:schemeClr val="accent1"/>
                </a:solidFill>
              </a:defRPr>
            </a:lvl1pPr>
          </a:lstStyle>
          <a:p>
            <a:fld id="{C89FA9F7-FC67-4317-A914-BD971E13C09A}" type="datetimeFigureOut">
              <a:rPr lang="es-ES" smtClean="0"/>
              <a:pPr/>
              <a:t>15/01/2019</a:t>
            </a:fld>
            <a:endParaRPr lang="es-ES"/>
          </a:p>
        </p:txBody>
      </p:sp>
      <p:sp>
        <p:nvSpPr>
          <p:cNvPr id="5" name="Footer Placeholder 4"/>
          <p:cNvSpPr>
            <a:spLocks noGrp="1"/>
          </p:cNvSpPr>
          <p:nvPr>
            <p:ph type="ftr" sz="quarter" idx="11"/>
          </p:nvPr>
        </p:nvSpPr>
        <p:spPr>
          <a:xfrm>
            <a:off x="1460755" y="6314441"/>
            <a:ext cx="4860170" cy="365125"/>
          </a:xfrm>
        </p:spPr>
        <p:txBody>
          <a:bodyPr/>
          <a:lstStyle>
            <a:lvl1pPr>
              <a:defRPr b="0">
                <a:solidFill>
                  <a:schemeClr val="accent1"/>
                </a:solidFill>
              </a:defRPr>
            </a:lvl1pPr>
          </a:lstStyle>
          <a:p>
            <a:endParaRPr lang="es-ES"/>
          </a:p>
        </p:txBody>
      </p:sp>
      <p:sp>
        <p:nvSpPr>
          <p:cNvPr id="6" name="Slide Number Placeholder 5"/>
          <p:cNvSpPr>
            <a:spLocks noGrp="1"/>
          </p:cNvSpPr>
          <p:nvPr>
            <p:ph type="sldNum" sz="quarter" idx="12"/>
          </p:nvPr>
        </p:nvSpPr>
        <p:spPr>
          <a:xfrm>
            <a:off x="8736012" y="1620761"/>
            <a:ext cx="407987" cy="365125"/>
          </a:xfrm>
        </p:spPr>
        <p:txBody>
          <a:bodyPr/>
          <a:lstStyle>
            <a:lvl1pPr>
              <a:defRPr>
                <a:solidFill>
                  <a:schemeClr val="bg2"/>
                </a:solidFill>
              </a:defRPr>
            </a:lvl1pPr>
          </a:lstStyle>
          <a:p>
            <a:fld id="{5E5CCD77-70F1-424B-9559-69B7B8B26D2D}" type="slidenum">
              <a:rPr lang="es-ES" smtClean="0"/>
              <a:pPr/>
              <a:t>‹#›</a:t>
            </a:fld>
            <a:endParaRPr lang="es-ES"/>
          </a:p>
        </p:txBody>
      </p:sp>
      <p:cxnSp>
        <p:nvCxnSpPr>
          <p:cNvPr id="10" name="Straight Connector 9"/>
          <p:cNvCxnSpPr/>
          <p:nvPr/>
        </p:nvCxnSpPr>
        <p:spPr>
          <a:xfrm flipH="1">
            <a:off x="1" y="6178167"/>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 y="6178167"/>
            <a:ext cx="768324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258628"/>
      </p:ext>
    </p:extLst>
  </p:cSld>
  <p:clrMapOvr>
    <a:masterClrMapping/>
  </p:clrMapOvr>
  <p:extLst mod="1">
    <p:ext uri="{DCECCB84-F9BA-43D5-87BE-67443E8EF086}">
      <p15:sldGuideLst xmlns:p15="http://schemas.microsoft.com/office/powerpoint/2012/main">
        <p15:guide id="1" pos="6456">
          <p15:clr>
            <a:srgbClr val="FBAE40"/>
          </p15:clr>
        </p15:guide>
        <p15:guide id="2" pos="4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6200" y="540628"/>
            <a:ext cx="46863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86200" y="3712467"/>
            <a:ext cx="46863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9FA9F7-FC67-4317-A914-BD971E13C09A}" type="datetimeFigureOut">
              <a:rPr lang="es-ES" smtClean="0"/>
              <a:pPr/>
              <a:t>15/01/2019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E5CCD77-70F1-424B-9559-69B7B8B26D2D}" type="slidenum">
              <a:rPr lang="es-ES" smtClean="0"/>
              <a:pPr/>
              <a:t>‹#›</a:t>
            </a:fld>
            <a:endParaRPr lang="es-ES"/>
          </a:p>
        </p:txBody>
      </p:sp>
    </p:spTree>
    <p:extLst>
      <p:ext uri="{BB962C8B-B14F-4D97-AF65-F5344CB8AC3E}">
        <p14:creationId xmlns:p14="http://schemas.microsoft.com/office/powerpoint/2010/main" val="98421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7784"/>
            <a:ext cx="2873502"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86200" y="558065"/>
            <a:ext cx="4690872" cy="913212"/>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886200" y="1526122"/>
            <a:ext cx="4690872" cy="1751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86200" y="3700828"/>
            <a:ext cx="4690872" cy="913759"/>
          </a:xfrm>
        </p:spPr>
        <p:txBody>
          <a:bodyPr anchor="b">
            <a:normAutofit/>
          </a:bodyPr>
          <a:lstStyle>
            <a:lvl1pPr marL="0" indent="0">
              <a:buNone/>
              <a:defRPr sz="24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86200" y="4669432"/>
            <a:ext cx="4690872" cy="1752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FA9F7-FC67-4317-A914-BD971E13C09A}" type="datetimeFigureOut">
              <a:rPr lang="es-ES" smtClean="0"/>
              <a:pPr/>
              <a:t>15/01/2019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E5CCD77-70F1-424B-9559-69B7B8B26D2D}" type="slidenum">
              <a:rPr lang="es-ES" smtClean="0"/>
              <a:pPr/>
              <a:t>‹#›</a:t>
            </a:fld>
            <a:endParaRPr lang="es-ES"/>
          </a:p>
        </p:txBody>
      </p:sp>
    </p:spTree>
    <p:extLst>
      <p:ext uri="{BB962C8B-B14F-4D97-AF65-F5344CB8AC3E}">
        <p14:creationId xmlns:p14="http://schemas.microsoft.com/office/powerpoint/2010/main" val="366478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9FA9F7-FC67-4317-A914-BD971E13C09A}" type="datetimeFigureOut">
              <a:rPr lang="es-ES" smtClean="0"/>
              <a:pPr/>
              <a:t>15/01/2019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E5CCD77-70F1-424B-9559-69B7B8B26D2D}" type="slidenum">
              <a:rPr lang="es-ES" smtClean="0"/>
              <a:pPr/>
              <a:t>‹#›</a:t>
            </a:fld>
            <a:endParaRPr lang="es-ES"/>
          </a:p>
        </p:txBody>
      </p:sp>
    </p:spTree>
    <p:extLst>
      <p:ext uri="{BB962C8B-B14F-4D97-AF65-F5344CB8AC3E}">
        <p14:creationId xmlns:p14="http://schemas.microsoft.com/office/powerpoint/2010/main" val="39733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FA9F7-FC67-4317-A914-BD971E13C09A}" type="datetimeFigureOut">
              <a:rPr lang="es-ES" smtClean="0"/>
              <a:pPr/>
              <a:t>15/01/2019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E5CCD77-70F1-424B-9559-69B7B8B26D2D}" type="slidenum">
              <a:rPr lang="es-ES" smtClean="0"/>
              <a:pPr/>
              <a:t>‹#›</a:t>
            </a:fld>
            <a:endParaRPr lang="es-ES"/>
          </a:p>
        </p:txBody>
      </p:sp>
    </p:spTree>
    <p:extLst>
      <p:ext uri="{BB962C8B-B14F-4D97-AF65-F5344CB8AC3E}">
        <p14:creationId xmlns:p14="http://schemas.microsoft.com/office/powerpoint/2010/main" val="176134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555479"/>
            <a:ext cx="2879082" cy="1921022"/>
          </a:xfrm>
        </p:spPr>
        <p:txBody>
          <a:bodyPr anchor="t">
            <a:noAutofit/>
          </a:bodyPr>
          <a:lstStyle>
            <a:lvl1pPr>
              <a:lnSpc>
                <a:spcPct val="93000"/>
              </a:lnSpc>
              <a:defRPr sz="3000"/>
            </a:lvl1pPr>
          </a:lstStyle>
          <a:p>
            <a:r>
              <a:rPr lang="en-US"/>
              <a:t>Click to edit Master title style</a:t>
            </a:r>
            <a:endParaRPr lang="en-US" dirty="0"/>
          </a:p>
        </p:txBody>
      </p:sp>
      <p:sp>
        <p:nvSpPr>
          <p:cNvPr id="3" name="Content Placeholder 2"/>
          <p:cNvSpPr>
            <a:spLocks noGrp="1"/>
          </p:cNvSpPr>
          <p:nvPr>
            <p:ph idx="1"/>
          </p:nvPr>
        </p:nvSpPr>
        <p:spPr>
          <a:xfrm>
            <a:off x="3886200" y="564147"/>
            <a:ext cx="46863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 y="2621513"/>
            <a:ext cx="2879082" cy="3239537"/>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89FA9F7-FC67-4317-A914-BD971E13C09A}" type="datetimeFigureOut">
              <a:rPr lang="es-ES" smtClean="0"/>
              <a:pPr/>
              <a:t>15/01/2019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E5CCD77-70F1-424B-9559-69B7B8B26D2D}" type="slidenum">
              <a:rPr lang="es-ES" smtClean="0"/>
              <a:pPr/>
              <a:t>‹#›</a:t>
            </a:fld>
            <a:endParaRPr lang="es-ES"/>
          </a:p>
        </p:txBody>
      </p:sp>
    </p:spTree>
    <p:extLst>
      <p:ext uri="{BB962C8B-B14F-4D97-AF65-F5344CB8AC3E}">
        <p14:creationId xmlns:p14="http://schemas.microsoft.com/office/powerpoint/2010/main" val="52872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557262"/>
            <a:ext cx="2882528" cy="1919239"/>
          </a:xfrm>
        </p:spPr>
        <p:txBody>
          <a:bodyPr anchor="t">
            <a:noAutofit/>
          </a:bodyPr>
          <a:lstStyle>
            <a:lvl1pPr>
              <a:lnSpc>
                <a:spcPct val="93000"/>
              </a:lnSpc>
              <a:defRPr sz="3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3943350" y="1"/>
            <a:ext cx="4629150"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71501" y="2621512"/>
            <a:ext cx="2882528" cy="3236976"/>
          </a:xfrm>
        </p:spPr>
        <p:txBody>
          <a:bodyPr>
            <a:normAutofit/>
          </a:bodyPr>
          <a:lstStyle>
            <a:lvl1pPr marL="0" indent="0" algn="r">
              <a:lnSpc>
                <a:spcPct val="125000"/>
              </a:lnSpc>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89FA9F7-FC67-4317-A914-BD971E13C09A}" type="datetimeFigureOut">
              <a:rPr lang="es-ES" smtClean="0"/>
              <a:pPr/>
              <a:t>15/01/2019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E5CCD77-70F1-424B-9559-69B7B8B26D2D}" type="slidenum">
              <a:rPr lang="es-ES" smtClean="0"/>
              <a:pPr/>
              <a:t>‹#›</a:t>
            </a:fld>
            <a:endParaRPr lang="es-ES"/>
          </a:p>
        </p:txBody>
      </p:sp>
    </p:spTree>
    <p:extLst>
      <p:ext uri="{BB962C8B-B14F-4D97-AF65-F5344CB8AC3E}">
        <p14:creationId xmlns:p14="http://schemas.microsoft.com/office/powerpoint/2010/main" val="46994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8736012"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571500" y="559678"/>
            <a:ext cx="2875430"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6200" y="569066"/>
            <a:ext cx="4686299"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1" y="5930061"/>
            <a:ext cx="2861142" cy="365125"/>
          </a:xfrm>
          <a:prstGeom prst="rect">
            <a:avLst/>
          </a:prstGeom>
        </p:spPr>
        <p:txBody>
          <a:bodyPr vert="horz" lIns="91440" tIns="45720" rIns="91440" bIns="45720" rtlCol="0" anchor="t"/>
          <a:lstStyle>
            <a:lvl1pPr algn="r">
              <a:defRPr sz="750" b="0" i="1" baseline="0">
                <a:solidFill>
                  <a:schemeClr val="accent1"/>
                </a:solidFill>
                <a:latin typeface="+mj-lt"/>
              </a:defRPr>
            </a:lvl1pPr>
          </a:lstStyle>
          <a:p>
            <a:fld id="{C89FA9F7-FC67-4317-A914-BD971E13C09A}" type="datetimeFigureOut">
              <a:rPr lang="es-ES" smtClean="0"/>
              <a:pPr/>
              <a:t>15/01/2019</a:t>
            </a:fld>
            <a:endParaRPr lang="es-ES"/>
          </a:p>
        </p:txBody>
      </p:sp>
      <p:sp>
        <p:nvSpPr>
          <p:cNvPr id="5" name="Footer Placeholder 4"/>
          <p:cNvSpPr>
            <a:spLocks noGrp="1"/>
          </p:cNvSpPr>
          <p:nvPr>
            <p:ph type="ftr" sz="quarter" idx="3"/>
          </p:nvPr>
        </p:nvSpPr>
        <p:spPr>
          <a:xfrm>
            <a:off x="571501" y="6314441"/>
            <a:ext cx="2861142" cy="365125"/>
          </a:xfrm>
          <a:prstGeom prst="rect">
            <a:avLst/>
          </a:prstGeom>
        </p:spPr>
        <p:txBody>
          <a:bodyPr vert="horz" lIns="91440" tIns="45720" rIns="91440" bIns="45720" rtlCol="0" anchor="t"/>
          <a:lstStyle>
            <a:lvl1pPr algn="r">
              <a:defRPr sz="1100" b="1" i="1" baseline="0">
                <a:solidFill>
                  <a:schemeClr val="accent1"/>
                </a:solidFill>
                <a:latin typeface="+mj-lt"/>
              </a:defRPr>
            </a:lvl1pPr>
          </a:lstStyle>
          <a:p>
            <a:endParaRPr lang="es-ES"/>
          </a:p>
        </p:txBody>
      </p:sp>
      <p:sp>
        <p:nvSpPr>
          <p:cNvPr id="6" name="Slide Number Placeholder 5"/>
          <p:cNvSpPr>
            <a:spLocks noGrp="1"/>
          </p:cNvSpPr>
          <p:nvPr>
            <p:ph type="sldNum" sz="quarter" idx="4"/>
          </p:nvPr>
        </p:nvSpPr>
        <p:spPr>
          <a:xfrm>
            <a:off x="8736012" y="5607593"/>
            <a:ext cx="407987" cy="365125"/>
          </a:xfrm>
          <a:prstGeom prst="rect">
            <a:avLst/>
          </a:prstGeom>
        </p:spPr>
        <p:txBody>
          <a:bodyPr vert="horz" lIns="91440" tIns="45720" rIns="91440" bIns="45720" rtlCol="0" anchor="ctr"/>
          <a:lstStyle>
            <a:lvl1pPr algn="r">
              <a:defRPr sz="1100" b="0" i="1" baseline="0">
                <a:solidFill>
                  <a:schemeClr val="bg2"/>
                </a:solidFill>
                <a:latin typeface="+mj-lt"/>
              </a:defRPr>
            </a:lvl1pPr>
          </a:lstStyle>
          <a:p>
            <a:fld id="{5E5CCD77-70F1-424B-9559-69B7B8B26D2D}" type="slidenum">
              <a:rPr lang="es-ES" smtClean="0"/>
              <a:pPr/>
              <a:t>‹#›</a:t>
            </a:fld>
            <a:endParaRPr lang="es-ES"/>
          </a:p>
        </p:txBody>
      </p:sp>
      <p:cxnSp>
        <p:nvCxnSpPr>
          <p:cNvPr id="10" name="Straight Connector 9"/>
          <p:cNvCxnSpPr/>
          <p:nvPr/>
        </p:nvCxnSpPr>
        <p:spPr>
          <a:xfrm>
            <a:off x="0" y="6199730"/>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199730"/>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36124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r" defTabSz="685800" rtl="0" eaLnBrk="1" latinLnBrk="0" hangingPunct="1">
        <a:lnSpc>
          <a:spcPct val="90000"/>
        </a:lnSpc>
        <a:spcBef>
          <a:spcPct val="0"/>
        </a:spcBef>
        <a:buNone/>
        <a:defRPr sz="3800" b="0" i="1" kern="1200" baseline="0">
          <a:solidFill>
            <a:schemeClr val="accent1"/>
          </a:solidFill>
          <a:latin typeface="+mj-lt"/>
          <a:ea typeface="+mj-ea"/>
          <a:cs typeface="+mj-cs"/>
        </a:defRPr>
      </a:lvl1pPr>
    </p:titleStyle>
    <p:bodyStyle>
      <a:lvl1pPr marL="283464" indent="-283464" algn="l" defTabSz="6858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6858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6858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6858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6858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685800" rtl="0" eaLnBrk="1" latinLnBrk="0" hangingPunct="1">
        <a:lnSpc>
          <a:spcPct val="112000"/>
        </a:lnSpc>
        <a:spcBef>
          <a:spcPts val="975"/>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685800" rtl="0" eaLnBrk="1" latinLnBrk="0" hangingPunct="1">
        <a:lnSpc>
          <a:spcPct val="112000"/>
        </a:lnSpc>
        <a:spcBef>
          <a:spcPts val="975"/>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pos="7200">
          <p15:clr>
            <a:srgbClr val="F26B43"/>
          </p15:clr>
        </p15:guide>
        <p15:guide id="4" pos="3264">
          <p15:clr>
            <a:srgbClr val="F26B43"/>
          </p15:clr>
        </p15:guide>
        <p15:guide id="5" pos="2124">
          <p15:clr>
            <a:srgbClr val="F26B43"/>
          </p15:clr>
        </p15:guide>
        <p15:guide id="6" pos="360">
          <p15:clr>
            <a:srgbClr val="F26B43"/>
          </p15:clr>
        </p15:guide>
        <p15:guide id="7" orient="horz" pos="432">
          <p15:clr>
            <a:srgbClr val="F26B43"/>
          </p15:clr>
        </p15:guide>
        <p15:guide id="8" pos="5400">
          <p15:clr>
            <a:srgbClr val="F26B43"/>
          </p15:clr>
        </p15:guide>
        <p15:guide id="9" pos="24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16684" y="1143294"/>
            <a:ext cx="6923667" cy="4268965"/>
          </a:xfrm>
        </p:spPr>
        <p:txBody>
          <a:bodyPr>
            <a:normAutofit/>
          </a:bodyPr>
          <a:lstStyle/>
          <a:p>
            <a:r>
              <a:rPr lang="es-MX" dirty="0" err="1"/>
              <a:t>Object</a:t>
            </a:r>
            <a:r>
              <a:rPr lang="es-MX" dirty="0"/>
              <a:t> </a:t>
            </a:r>
            <a:r>
              <a:rPr lang="es-MX" dirty="0" err="1"/>
              <a:t>oriented</a:t>
            </a:r>
            <a:r>
              <a:rPr lang="es-MX" dirty="0"/>
              <a:t> </a:t>
            </a:r>
            <a:r>
              <a:rPr lang="es-MX" dirty="0" err="1"/>
              <a:t>programming</a:t>
            </a:r>
            <a:endParaRPr lang="es-ES" dirty="0"/>
          </a:p>
        </p:txBody>
      </p:sp>
      <p:sp>
        <p:nvSpPr>
          <p:cNvPr id="3" name="2 Subtítulo"/>
          <p:cNvSpPr>
            <a:spLocks noGrp="1"/>
          </p:cNvSpPr>
          <p:nvPr>
            <p:ph type="subTitle" idx="1"/>
          </p:nvPr>
        </p:nvSpPr>
        <p:spPr/>
        <p:txBody>
          <a:bodyPr/>
          <a:lstStyle/>
          <a:p>
            <a:r>
              <a:rPr lang="es-MX" dirty="0"/>
              <a:t>Iván Guerrero Román</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Session</a:t>
            </a:r>
            <a:r>
              <a:rPr lang="es-MX" dirty="0"/>
              <a:t> #1</a:t>
            </a:r>
            <a:endParaRPr lang="es-ES" dirty="0"/>
          </a:p>
        </p:txBody>
      </p:sp>
      <p:sp>
        <p:nvSpPr>
          <p:cNvPr id="3" name="2 Marcador de contenido"/>
          <p:cNvSpPr>
            <a:spLocks noGrp="1"/>
          </p:cNvSpPr>
          <p:nvPr>
            <p:ph idx="1"/>
          </p:nvPr>
        </p:nvSpPr>
        <p:spPr/>
        <p:txBody>
          <a:bodyPr>
            <a:normAutofit/>
          </a:bodyPr>
          <a:lstStyle/>
          <a:p>
            <a:r>
              <a:rPr lang="en-US" dirty="0"/>
              <a:t>Welcome!</a:t>
            </a:r>
          </a:p>
          <a:p>
            <a:r>
              <a:rPr lang="en-US" dirty="0"/>
              <a:t>Course politics</a:t>
            </a:r>
          </a:p>
          <a:p>
            <a:r>
              <a:rPr lang="en-US" dirty="0"/>
              <a:t>Calendar and grading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Pick any two:</a:t>
            </a:r>
            <a:endParaRPr lang="en-US" dirty="0"/>
          </a:p>
        </p:txBody>
      </p:sp>
      <p:sp>
        <p:nvSpPr>
          <p:cNvPr id="3" name="Content Placeholder 2"/>
          <p:cNvSpPr>
            <a:spLocks noGrp="1"/>
          </p:cNvSpPr>
          <p:nvPr>
            <p:ph idx="1"/>
          </p:nvPr>
        </p:nvSpPr>
        <p:spPr>
          <a:xfrm>
            <a:off x="539552" y="2276872"/>
            <a:ext cx="8064896" cy="3960440"/>
          </a:xfrm>
        </p:spPr>
        <p:txBody>
          <a:bodyPr>
            <a:normAutofit/>
          </a:bodyPr>
          <a:lstStyle/>
          <a:p>
            <a:r>
              <a:rPr lang="en-US" dirty="0"/>
              <a:t>Tell us:</a:t>
            </a:r>
          </a:p>
          <a:p>
            <a:pPr lvl="1"/>
            <a:r>
              <a:rPr lang="en-US" dirty="0"/>
              <a:t>Something about yesterday</a:t>
            </a:r>
          </a:p>
          <a:p>
            <a:pPr lvl="1"/>
            <a:r>
              <a:rPr lang="en-US" dirty="0"/>
              <a:t>Something you do well</a:t>
            </a:r>
          </a:p>
          <a:p>
            <a:pPr lvl="1"/>
            <a:r>
              <a:rPr lang="en-US" dirty="0"/>
              <a:t>Something about your childhood</a:t>
            </a:r>
          </a:p>
          <a:p>
            <a:pPr lvl="1"/>
            <a:r>
              <a:rPr lang="en-US" dirty="0"/>
              <a:t>Something you learned last week</a:t>
            </a:r>
          </a:p>
          <a:p>
            <a:pPr lvl="1"/>
            <a:r>
              <a:rPr lang="en-US" dirty="0"/>
              <a:t>Something you can’t live without</a:t>
            </a:r>
          </a:p>
          <a:p>
            <a:pPr lvl="1"/>
            <a:r>
              <a:rPr lang="en-US" dirty="0"/>
              <a:t>Something you watch/listen to</a:t>
            </a:r>
          </a:p>
          <a:p>
            <a:pPr lvl="1"/>
            <a:r>
              <a:rPr lang="en-US" dirty="0"/>
              <a:t>Something you would like to do in the next six months</a:t>
            </a:r>
          </a:p>
          <a:p>
            <a:pPr lvl="1"/>
            <a:endParaRPr lang="en-US" dirty="0"/>
          </a:p>
        </p:txBody>
      </p:sp>
    </p:spTree>
    <p:extLst>
      <p:ext uri="{BB962C8B-B14F-4D97-AF65-F5344CB8AC3E}">
        <p14:creationId xmlns:p14="http://schemas.microsoft.com/office/powerpoint/2010/main" val="300232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Syllabus</a:t>
            </a:r>
          </a:p>
        </p:txBody>
      </p:sp>
      <p:sp>
        <p:nvSpPr>
          <p:cNvPr id="3" name="2 Marcador de contenido"/>
          <p:cNvSpPr>
            <a:spLocks noGrp="1"/>
          </p:cNvSpPr>
          <p:nvPr>
            <p:ph idx="1"/>
          </p:nvPr>
        </p:nvSpPr>
        <p:spPr>
          <a:xfrm>
            <a:off x="822960" y="1100628"/>
            <a:ext cx="7520940" cy="5424716"/>
          </a:xfrm>
        </p:spPr>
        <p:txBody>
          <a:bodyPr>
            <a:normAutofit/>
          </a:bodyPr>
          <a:lstStyle/>
          <a:p>
            <a:r>
              <a:rPr lang="en-US" sz="2000" b="0" dirty="0"/>
              <a:t>General concepts of object oriented programming (OOP)</a:t>
            </a:r>
          </a:p>
          <a:p>
            <a:r>
              <a:rPr lang="en-US" dirty="0"/>
              <a:t>Object oriented design</a:t>
            </a:r>
            <a:endParaRPr lang="en-US" sz="2000" b="0" dirty="0"/>
          </a:p>
          <a:p>
            <a:r>
              <a:rPr lang="en-US" dirty="0"/>
              <a:t>Building object oriented software</a:t>
            </a:r>
          </a:p>
          <a:p>
            <a:r>
              <a:rPr lang="en-US" sz="2000" b="0" dirty="0"/>
              <a:t>Inheritance and polymorphism</a:t>
            </a:r>
          </a:p>
          <a:p>
            <a:r>
              <a:rPr lang="en-US" dirty="0"/>
              <a:t>Graphical user interfaces (GUI)</a:t>
            </a:r>
          </a:p>
          <a:p>
            <a:r>
              <a:rPr lang="en-US" sz="2000" b="0" dirty="0"/>
              <a:t>Exception handling</a:t>
            </a:r>
          </a:p>
          <a:p>
            <a:r>
              <a:rPr lang="en-US" dirty="0"/>
              <a:t>Files</a:t>
            </a:r>
            <a:endParaRPr lang="en-US" sz="20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Course</a:t>
            </a:r>
            <a:r>
              <a:rPr lang="es-MX" dirty="0"/>
              <a:t> </a:t>
            </a:r>
            <a:r>
              <a:rPr lang="es-MX" dirty="0" err="1"/>
              <a:t>policies</a:t>
            </a:r>
            <a:endParaRPr lang="es-MX" dirty="0"/>
          </a:p>
        </p:txBody>
      </p:sp>
      <p:sp>
        <p:nvSpPr>
          <p:cNvPr id="3" name="Content Placeholder 2"/>
          <p:cNvSpPr>
            <a:spLocks noGrp="1"/>
          </p:cNvSpPr>
          <p:nvPr>
            <p:ph idx="1"/>
          </p:nvPr>
        </p:nvSpPr>
        <p:spPr>
          <a:xfrm>
            <a:off x="539552" y="2204864"/>
            <a:ext cx="8064896" cy="3530600"/>
          </a:xfrm>
        </p:spPr>
        <p:txBody>
          <a:bodyPr>
            <a:noAutofit/>
          </a:bodyPr>
          <a:lstStyle/>
          <a:p>
            <a:r>
              <a:rPr lang="en-US" sz="2100" dirty="0"/>
              <a:t>Practices' and exams' </a:t>
            </a:r>
            <a:r>
              <a:rPr lang="en-US" sz="2100" b="1" dirty="0">
                <a:solidFill>
                  <a:srgbClr val="FFC000"/>
                </a:solidFill>
              </a:rPr>
              <a:t>dates and times will be respected</a:t>
            </a:r>
            <a:r>
              <a:rPr lang="en-US" sz="2100" dirty="0"/>
              <a:t>. Exams with no evaluation will be reported as NP.</a:t>
            </a:r>
          </a:p>
          <a:p>
            <a:r>
              <a:rPr lang="en-US" sz="2100" dirty="0"/>
              <a:t>Activities should be complete, well presented and delivered in time</a:t>
            </a:r>
          </a:p>
          <a:p>
            <a:pPr lvl="1"/>
            <a:r>
              <a:rPr lang="en-US" sz="1800" dirty="0"/>
              <a:t>You have </a:t>
            </a:r>
            <a:r>
              <a:rPr lang="en-US" sz="1800" b="1" dirty="0">
                <a:solidFill>
                  <a:srgbClr val="FFC000"/>
                </a:solidFill>
              </a:rPr>
              <a:t>2 opportunities to justify late deliveries</a:t>
            </a:r>
            <a:r>
              <a:rPr lang="en-US" sz="1800" dirty="0"/>
              <a:t> during the semester</a:t>
            </a:r>
          </a:p>
          <a:p>
            <a:r>
              <a:rPr lang="en-US" sz="2100" dirty="0"/>
              <a:t>The </a:t>
            </a:r>
            <a:r>
              <a:rPr lang="en-US" sz="2100" b="1" dirty="0">
                <a:solidFill>
                  <a:srgbClr val="FFC000"/>
                </a:solidFill>
              </a:rPr>
              <a:t>roll</a:t>
            </a:r>
            <a:r>
              <a:rPr lang="en-US" sz="2100" dirty="0"/>
              <a:t> is called at the start of class (first 10 minutes) through SAPPA. Absences are those considered by this system.</a:t>
            </a:r>
          </a:p>
          <a:p>
            <a:r>
              <a:rPr lang="en-US" sz="2100" dirty="0"/>
              <a:t>Make an </a:t>
            </a:r>
            <a:r>
              <a:rPr lang="en-US" sz="2100" b="1" dirty="0">
                <a:solidFill>
                  <a:srgbClr val="FFC000"/>
                </a:solidFill>
              </a:rPr>
              <a:t>appointment for tutorials</a:t>
            </a:r>
            <a:r>
              <a:rPr lang="en-US" sz="2100" dirty="0"/>
              <a:t> by email. The time of the session should be at most 60 minutes. Please assist with questions. Lessons are not repeated.</a:t>
            </a:r>
          </a:p>
        </p:txBody>
      </p:sp>
    </p:spTree>
    <p:extLst>
      <p:ext uri="{BB962C8B-B14F-4D97-AF65-F5344CB8AC3E}">
        <p14:creationId xmlns:p14="http://schemas.microsoft.com/office/powerpoint/2010/main" val="171538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sz="2400" dirty="0" err="1"/>
              <a:t>Extemporaneous</a:t>
            </a:r>
            <a:r>
              <a:rPr lang="es-MX" sz="2400" dirty="0"/>
              <a:t> </a:t>
            </a:r>
            <a:r>
              <a:rPr lang="es-MX" sz="2400" dirty="0" err="1"/>
              <a:t>examinations</a:t>
            </a:r>
            <a:endParaRPr lang="en-US" sz="2400" dirty="0"/>
          </a:p>
        </p:txBody>
      </p:sp>
      <p:sp>
        <p:nvSpPr>
          <p:cNvPr id="3" name="Content Placeholder 2"/>
          <p:cNvSpPr>
            <a:spLocks noGrp="1"/>
          </p:cNvSpPr>
          <p:nvPr>
            <p:ph idx="1"/>
          </p:nvPr>
        </p:nvSpPr>
        <p:spPr/>
        <p:txBody>
          <a:bodyPr>
            <a:normAutofit fontScale="92500"/>
          </a:bodyPr>
          <a:lstStyle/>
          <a:p>
            <a:pPr marL="0" indent="0">
              <a:buNone/>
            </a:pPr>
            <a:r>
              <a:rPr lang="en-US" dirty="0"/>
              <a:t>All requests for partial extemporaneous examinations of the School of Design, Engineering and Architecture should be directed to the Program Director in writing, stating the justification and providing any related proof. If it is authorized, the Program Director's decision in writing should be communicated to the Department for a departmental extemporaneous examination (i.e., not necessarily implemented and reviewed by the teacher who taught the subject) and will be evaluated with a </a:t>
            </a:r>
            <a:r>
              <a:rPr lang="en-US" b="1" dirty="0">
                <a:solidFill>
                  <a:srgbClr val="FFC000"/>
                </a:solidFill>
              </a:rPr>
              <a:t>maximum grade of 80 points</a:t>
            </a:r>
            <a:r>
              <a:rPr lang="en-US" dirty="0"/>
              <a:t>. If the Program Director does not authorize the application of the extemporaneous examination, the grade will be "NP".</a:t>
            </a:r>
            <a:endParaRPr lang="es-MX" dirty="0"/>
          </a:p>
          <a:p>
            <a:pPr marL="0" indent="0">
              <a:buNone/>
            </a:pPr>
            <a:endParaRPr lang="en-US" dirty="0"/>
          </a:p>
        </p:txBody>
      </p:sp>
    </p:spTree>
    <p:extLst>
      <p:ext uri="{BB962C8B-B14F-4D97-AF65-F5344CB8AC3E}">
        <p14:creationId xmlns:p14="http://schemas.microsoft.com/office/powerpoint/2010/main" val="196957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500" y="559678"/>
            <a:ext cx="7600900" cy="1069122"/>
          </a:xfrm>
        </p:spPr>
        <p:txBody>
          <a:bodyPr/>
          <a:lstStyle/>
          <a:p>
            <a:r>
              <a:rPr lang="en-US" dirty="0"/>
              <a:t>Calendar and evaluating policies</a:t>
            </a:r>
          </a:p>
        </p:txBody>
      </p:sp>
      <p:sp>
        <p:nvSpPr>
          <p:cNvPr id="3" name="2 Marcador de contenido"/>
          <p:cNvSpPr>
            <a:spLocks noGrp="1"/>
          </p:cNvSpPr>
          <p:nvPr>
            <p:ph idx="1"/>
          </p:nvPr>
        </p:nvSpPr>
        <p:spPr>
          <a:xfrm>
            <a:off x="755576" y="1268760"/>
            <a:ext cx="7593991" cy="5112568"/>
          </a:xfrm>
        </p:spPr>
        <p:txBody>
          <a:bodyPr>
            <a:normAutofit fontScale="92500" lnSpcReduction="10000"/>
          </a:bodyPr>
          <a:lstStyle/>
          <a:p>
            <a:pPr>
              <a:tabLst>
                <a:tab pos="3773488" algn="l"/>
              </a:tabLst>
            </a:pPr>
            <a:r>
              <a:rPr lang="en-US" dirty="0"/>
              <a:t>Exam dates</a:t>
            </a:r>
          </a:p>
          <a:p>
            <a:pPr lvl="1">
              <a:tabLst>
                <a:tab pos="3773488" algn="l"/>
              </a:tabLst>
            </a:pPr>
            <a:r>
              <a:rPr lang="en-US" dirty="0"/>
              <a:t>First partial exam: 	Friday February 15th</a:t>
            </a:r>
          </a:p>
          <a:p>
            <a:pPr lvl="1">
              <a:tabLst>
                <a:tab pos="3773488" algn="l"/>
              </a:tabLst>
            </a:pPr>
            <a:r>
              <a:rPr lang="en-US" dirty="0"/>
              <a:t>Second partial exam: 	Friday March 29th</a:t>
            </a:r>
          </a:p>
          <a:p>
            <a:pPr lvl="1">
              <a:tabLst>
                <a:tab pos="3773488" algn="l"/>
              </a:tabLst>
            </a:pPr>
            <a:r>
              <a:rPr lang="en-US" dirty="0"/>
              <a:t>Final exam: 	TBD</a:t>
            </a:r>
          </a:p>
          <a:p>
            <a:pPr>
              <a:tabLst>
                <a:tab pos="3773488" algn="l"/>
              </a:tabLst>
            </a:pPr>
            <a:endParaRPr lang="en-US" dirty="0"/>
          </a:p>
          <a:p>
            <a:pPr>
              <a:tabLst>
                <a:tab pos="3773488" algn="l"/>
              </a:tabLst>
            </a:pPr>
            <a:r>
              <a:rPr lang="en-US" dirty="0"/>
              <a:t>Partial grading</a:t>
            </a:r>
          </a:p>
          <a:p>
            <a:pPr lvl="1">
              <a:tabLst>
                <a:tab pos="3773488" algn="l"/>
              </a:tabLst>
            </a:pPr>
            <a:r>
              <a:rPr lang="en-US" dirty="0"/>
              <a:t>Partial exam: 	60%</a:t>
            </a:r>
          </a:p>
          <a:p>
            <a:pPr lvl="1">
              <a:tabLst>
                <a:tab pos="3773488" algn="l"/>
              </a:tabLst>
            </a:pPr>
            <a:r>
              <a:rPr lang="en-US" dirty="0"/>
              <a:t>Home works and class activities: 	40%</a:t>
            </a:r>
          </a:p>
          <a:p>
            <a:pPr>
              <a:tabLst>
                <a:tab pos="3773488" algn="l"/>
              </a:tabLst>
            </a:pPr>
            <a:r>
              <a:rPr lang="en-US" dirty="0"/>
              <a:t>Final grading</a:t>
            </a:r>
          </a:p>
          <a:p>
            <a:pPr lvl="1">
              <a:tabLst>
                <a:tab pos="3773488" algn="l"/>
              </a:tabLst>
            </a:pPr>
            <a:r>
              <a:rPr lang="en-US" dirty="0"/>
              <a:t>Partial evaluations	50%</a:t>
            </a:r>
          </a:p>
          <a:p>
            <a:pPr lvl="1">
              <a:tabLst>
                <a:tab pos="3773488" algn="l"/>
              </a:tabLst>
            </a:pPr>
            <a:r>
              <a:rPr lang="es-MX" dirty="0" err="1"/>
              <a:t>Third</a:t>
            </a:r>
            <a:r>
              <a:rPr lang="es-MX" dirty="0"/>
              <a:t> </a:t>
            </a:r>
            <a:r>
              <a:rPr lang="es-MX" dirty="0" err="1"/>
              <a:t>partial</a:t>
            </a:r>
            <a:r>
              <a:rPr lang="es-MX" dirty="0"/>
              <a:t> </a:t>
            </a:r>
            <a:r>
              <a:rPr lang="es-MX" dirty="0" err="1"/>
              <a:t>activities</a:t>
            </a:r>
            <a:r>
              <a:rPr lang="es-MX" dirty="0"/>
              <a:t>	10%</a:t>
            </a:r>
            <a:endParaRPr lang="en-US" dirty="0"/>
          </a:p>
          <a:p>
            <a:pPr lvl="1">
              <a:tabLst>
                <a:tab pos="3773488" algn="l"/>
              </a:tabLst>
            </a:pPr>
            <a:r>
              <a:rPr lang="en-US" dirty="0"/>
              <a:t>Final project: 	20%</a:t>
            </a:r>
          </a:p>
          <a:p>
            <a:pPr lvl="1">
              <a:tabLst>
                <a:tab pos="3773488" algn="l"/>
              </a:tabLst>
            </a:pPr>
            <a:r>
              <a:rPr lang="en-US" dirty="0"/>
              <a:t>Final exam: 	</a:t>
            </a:r>
            <a:r>
              <a:rPr lang="en-US"/>
              <a:t>20%</a:t>
            </a:r>
            <a:endParaRPr lang="en-US" dirty="0"/>
          </a:p>
        </p:txBody>
      </p:sp>
    </p:spTree>
    <p:extLst>
      <p:ext uri="{BB962C8B-B14F-4D97-AF65-F5344CB8AC3E}">
        <p14:creationId xmlns:p14="http://schemas.microsoft.com/office/powerpoint/2010/main" val="3592023324"/>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algn="ctr"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12434FFF-CE4A-40FC-99FF-CA1400F2E62F}"/>
    </a:ext>
  </a:extLst>
</a:theme>
</file>

<file path=docProps/app.xml><?xml version="1.0" encoding="utf-8"?>
<Properties xmlns="http://schemas.openxmlformats.org/officeDocument/2006/extended-properties" xmlns:vt="http://schemas.openxmlformats.org/officeDocument/2006/docPropsVTypes">
  <Template>TM10001103[[fn=Headlines]]</Template>
  <TotalTime>1605</TotalTime>
  <Words>310</Words>
  <Application>Microsoft Office PowerPoint</Application>
  <PresentationFormat>On-screen Show (4:3)</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Corbel</vt:lpstr>
      <vt:lpstr>Headlines</vt:lpstr>
      <vt:lpstr>Object oriented programming</vt:lpstr>
      <vt:lpstr>Session #1</vt:lpstr>
      <vt:lpstr>Pick any two:</vt:lpstr>
      <vt:lpstr>Syllabus</vt:lpstr>
      <vt:lpstr>Course policies</vt:lpstr>
      <vt:lpstr>Extemporaneous examinations</vt:lpstr>
      <vt:lpstr>Calendar and evaluating policies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Ganso</dc:creator>
  <cp:lastModifiedBy>Ivan Guerrero</cp:lastModifiedBy>
  <cp:revision>99</cp:revision>
  <dcterms:created xsi:type="dcterms:W3CDTF">2011-01-10T19:25:12Z</dcterms:created>
  <dcterms:modified xsi:type="dcterms:W3CDTF">2019-01-15T16:41:05Z</dcterms:modified>
</cp:coreProperties>
</file>