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96" r:id="rId3"/>
    <p:sldId id="299" r:id="rId4"/>
    <p:sldId id="300" r:id="rId5"/>
    <p:sldId id="30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FA17A8-766E-4826-84B1-28D37A3C7F53}" type="datetimeFigureOut">
              <a:rPr lang="es-ES" smtClean="0"/>
              <a:pPr/>
              <a:t>01/03/2019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3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communication service providers calculate their rates in a number different of ways.</a:t>
            </a:r>
          </a:p>
          <a:p>
            <a:r>
              <a:rPr lang="en-US" dirty="0"/>
              <a:t>Infinitum takes into account the number of local calls, the band width (in Mbps), and the minutes of calls to cellular phones.</a:t>
            </a:r>
          </a:p>
          <a:p>
            <a:pPr lvl="1"/>
            <a:r>
              <a:rPr lang="en-US" dirty="0"/>
              <a:t>$ 1 per local call</a:t>
            </a:r>
          </a:p>
          <a:p>
            <a:pPr lvl="1"/>
            <a:r>
              <a:rPr lang="en-US" dirty="0"/>
              <a:t>$ 200 per 10Mbps and $10 for each additional Mbps</a:t>
            </a:r>
          </a:p>
          <a:p>
            <a:pPr lvl="1"/>
            <a:r>
              <a:rPr lang="en-US" dirty="0"/>
              <a:t>$ 1 per minute cell phone</a:t>
            </a:r>
          </a:p>
          <a:p>
            <a:r>
              <a:rPr lang="en-US" dirty="0"/>
              <a:t>AT&amp;T takes into account the additional services contracted. There is the possibility of including paid television and residential telephony.</a:t>
            </a:r>
          </a:p>
          <a:p>
            <a:pPr lvl="1"/>
            <a:r>
              <a:rPr lang="en-US" dirty="0"/>
              <a:t>$ 40 per 50Mbps and $10 additional for each 5 Mbps</a:t>
            </a:r>
          </a:p>
          <a:p>
            <a:pPr lvl="1"/>
            <a:r>
              <a:rPr lang="en-US" dirty="0"/>
              <a:t>$ 40 for the basic Paid TV, plus $10 for each premium channel</a:t>
            </a:r>
          </a:p>
          <a:p>
            <a:pPr lvl="1"/>
            <a:r>
              <a:rPr lang="en-US" dirty="0"/>
              <a:t>$ 20 per residential telephone service (unlimited calls)</a:t>
            </a:r>
          </a:p>
        </p:txBody>
      </p:sp>
    </p:spTree>
    <p:extLst>
      <p:ext uri="{BB962C8B-B14F-4D97-AF65-F5344CB8AC3E}">
        <p14:creationId xmlns:p14="http://schemas.microsoft.com/office/powerpoint/2010/main" val="123455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Axtel</a:t>
            </a:r>
            <a:r>
              <a:rPr lang="en-US" dirty="0"/>
              <a:t> calculates its rates according to the chosen media and the required bandwidth</a:t>
            </a:r>
          </a:p>
          <a:p>
            <a:pPr lvl="1"/>
            <a:r>
              <a:rPr lang="en-US" dirty="0"/>
              <a:t>$ 350 per 20Mbps fiber optic bandwidth and $1 for each additional Mbps</a:t>
            </a:r>
          </a:p>
          <a:p>
            <a:pPr lvl="1"/>
            <a:r>
              <a:rPr lang="en-US" dirty="0"/>
              <a:t>$ 5000 per 10Mbps satellite and $10 for each additional Mbps</a:t>
            </a:r>
          </a:p>
          <a:p>
            <a:pPr lvl="1"/>
            <a:r>
              <a:rPr lang="en-US" dirty="0"/>
              <a:t>$ 20 for unlimited national telephony</a:t>
            </a:r>
          </a:p>
          <a:p>
            <a:r>
              <a:rPr lang="en-US" dirty="0"/>
              <a:t>A company is interested in providing all this variety of services to its clients, keep a record of their choices, determine their monthly payments, and calculate the total income. For this you are asked to develop a system that allows the registration of clients and configure their internet service.</a:t>
            </a:r>
          </a:p>
        </p:txBody>
      </p:sp>
    </p:spTree>
    <p:extLst>
      <p:ext uri="{BB962C8B-B14F-4D97-AF65-F5344CB8AC3E}">
        <p14:creationId xmlns:p14="http://schemas.microsoft.com/office/powerpoint/2010/main" val="25400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12" y="836712"/>
            <a:ext cx="921342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965</TotalTime>
  <Words>263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Object oriented programming</vt:lpstr>
      <vt:lpstr>Session #14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326</cp:revision>
  <dcterms:created xsi:type="dcterms:W3CDTF">2012-02-07T03:33:57Z</dcterms:created>
  <dcterms:modified xsi:type="dcterms:W3CDTF">2019-03-01T16:33:51Z</dcterms:modified>
</cp:coreProperties>
</file>