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8" r:id="rId2"/>
    <p:sldId id="284" r:id="rId3"/>
    <p:sldId id="290" r:id="rId4"/>
    <p:sldId id="291" r:id="rId5"/>
    <p:sldId id="292" r:id="rId6"/>
    <p:sldId id="286" r:id="rId7"/>
    <p:sldId id="287" r:id="rId8"/>
    <p:sldId id="288" r:id="rId9"/>
    <p:sldId id="289" r:id="rId10"/>
    <p:sldId id="293" r:id="rId11"/>
    <p:sldId id="285" r:id="rId1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60E2-F1CE-43D6-99D2-03DE37765F93}" type="datetimeFigureOut">
              <a:rPr lang="es-MX" smtClean="0"/>
              <a:t>11/03/2019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C1B3-6C48-40C0-8EE6-DCBD5D9E8930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60E2-F1CE-43D6-99D2-03DE37765F93}" type="datetimeFigureOut">
              <a:rPr lang="es-MX" smtClean="0"/>
              <a:t>11/03/2019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C1B3-6C48-40C0-8EE6-DCBD5D9E8930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60E2-F1CE-43D6-99D2-03DE37765F93}" type="datetimeFigureOut">
              <a:rPr lang="es-MX" smtClean="0"/>
              <a:t>11/03/2019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C1B3-6C48-40C0-8EE6-DCBD5D9E8930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60E2-F1CE-43D6-99D2-03DE37765F93}" type="datetimeFigureOut">
              <a:rPr lang="es-MX" smtClean="0"/>
              <a:t>11/03/2019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C1B3-6C48-40C0-8EE6-DCBD5D9E8930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60E2-F1CE-43D6-99D2-03DE37765F93}" type="datetimeFigureOut">
              <a:rPr lang="es-MX" smtClean="0"/>
              <a:t>11/03/2019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C1B3-6C48-40C0-8EE6-DCBD5D9E8930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60E2-F1CE-43D6-99D2-03DE37765F93}" type="datetimeFigureOut">
              <a:rPr lang="es-MX" smtClean="0"/>
              <a:t>11/03/2019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C1B3-6C48-40C0-8EE6-DCBD5D9E8930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60E2-F1CE-43D6-99D2-03DE37765F93}" type="datetimeFigureOut">
              <a:rPr lang="es-MX" smtClean="0"/>
              <a:t>11/03/2019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C1B3-6C48-40C0-8EE6-DCBD5D9E8930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60E2-F1CE-43D6-99D2-03DE37765F93}" type="datetimeFigureOut">
              <a:rPr lang="es-MX" smtClean="0"/>
              <a:t>11/03/2019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C1B3-6C48-40C0-8EE6-DCBD5D9E8930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60E2-F1CE-43D6-99D2-03DE37765F93}" type="datetimeFigureOut">
              <a:rPr lang="es-MX" smtClean="0"/>
              <a:t>11/03/2019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C1B3-6C48-40C0-8EE6-DCBD5D9E8930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60E2-F1CE-43D6-99D2-03DE37765F93}" type="datetimeFigureOut">
              <a:rPr lang="es-MX" smtClean="0"/>
              <a:t>11/03/2019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C1B3-6C48-40C0-8EE6-DCBD5D9E8930}" type="slidenum">
              <a:rPr lang="es-MX" smtClean="0"/>
              <a:t>‹#›</a:t>
            </a:fld>
            <a:endParaRPr lang="es-MX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60E2-F1CE-43D6-99D2-03DE37765F93}" type="datetimeFigureOut">
              <a:rPr lang="es-MX" smtClean="0"/>
              <a:t>11/03/2019</a:t>
            </a:fld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40C1B3-6C48-40C0-8EE6-DCBD5D9E8930}" type="slidenum">
              <a:rPr lang="es-MX" smtClean="0"/>
              <a:t>‹#›</a:t>
            </a:fld>
            <a:endParaRPr lang="es-MX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740C1B3-6C48-40C0-8EE6-DCBD5D9E8930}" type="slidenum">
              <a:rPr lang="es-MX" smtClean="0"/>
              <a:t>‹#›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FA860E2-F1CE-43D6-99D2-03DE37765F93}" type="datetimeFigureOut">
              <a:rPr lang="es-MX" smtClean="0"/>
              <a:t>11/03/2019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/>
              <a:t>Object</a:t>
            </a:r>
            <a:r>
              <a:rPr lang="es-MX" dirty="0"/>
              <a:t> </a:t>
            </a:r>
            <a:r>
              <a:rPr lang="es-MX" dirty="0" err="1"/>
              <a:t>oriented</a:t>
            </a:r>
            <a:r>
              <a:rPr lang="es-MX" dirty="0"/>
              <a:t> </a:t>
            </a:r>
            <a:r>
              <a:rPr lang="es-MX" dirty="0" err="1"/>
              <a:t>programming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Iván Guerrero Román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7602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C7E2C-EA88-4313-BB45-65B8540B0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F979A-DD15-4336-95C3-10FE02F6E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https://introprogramming.info/english-intro-csharp-book/read-online/chapter-20-object-oriented-programming-principles/#_Toc362296570</a:t>
            </a:r>
          </a:p>
        </p:txBody>
      </p:sp>
    </p:spTree>
    <p:extLst>
      <p:ext uri="{BB962C8B-B14F-4D97-AF65-F5344CB8AC3E}">
        <p14:creationId xmlns:p14="http://schemas.microsoft.com/office/powerpoint/2010/main" val="2973404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Session</a:t>
            </a:r>
            <a:r>
              <a:rPr lang="es-MX" dirty="0"/>
              <a:t> #17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371560"/>
            <a:ext cx="8229600" cy="4937760"/>
          </a:xfrm>
        </p:spPr>
        <p:txBody>
          <a:bodyPr>
            <a:normAutofit/>
          </a:bodyPr>
          <a:lstStyle/>
          <a:p>
            <a:r>
              <a:rPr lang="en-US" dirty="0"/>
              <a:t>Today’s topics</a:t>
            </a:r>
          </a:p>
          <a:p>
            <a:pPr lvl="1"/>
            <a:r>
              <a:rPr lang="en-US" dirty="0"/>
              <a:t>4. Inheritance and polymorphism</a:t>
            </a:r>
          </a:p>
          <a:p>
            <a:pPr lvl="2"/>
            <a:r>
              <a:rPr lang="en-US" dirty="0"/>
              <a:t>a. Concept of inheritance</a:t>
            </a:r>
          </a:p>
          <a:p>
            <a:pPr lvl="2"/>
            <a:r>
              <a:rPr lang="en-US" dirty="0"/>
              <a:t>b. Access modifiers</a:t>
            </a:r>
          </a:p>
          <a:p>
            <a:pPr lvl="2"/>
            <a:r>
              <a:rPr lang="en-US" dirty="0"/>
              <a:t>c. Concept of polymorphism</a:t>
            </a:r>
          </a:p>
          <a:p>
            <a:pPr lvl="2"/>
            <a:r>
              <a:rPr lang="en-US" dirty="0"/>
              <a:t>d. Overriding and overloading</a:t>
            </a:r>
          </a:p>
          <a:p>
            <a:pPr lvl="2"/>
            <a:r>
              <a:rPr lang="en-US" dirty="0"/>
              <a:t>e. Abstract classes and interfaces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83416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Session</a:t>
            </a:r>
            <a:r>
              <a:rPr lang="es-MX" dirty="0"/>
              <a:t> #17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371560"/>
            <a:ext cx="8229600" cy="4937760"/>
          </a:xfrm>
        </p:spPr>
        <p:txBody>
          <a:bodyPr>
            <a:normAutofit/>
          </a:bodyPr>
          <a:lstStyle/>
          <a:p>
            <a:r>
              <a:rPr lang="en-US" dirty="0"/>
              <a:t>Today’s topics</a:t>
            </a:r>
          </a:p>
          <a:p>
            <a:pPr lvl="1"/>
            <a:r>
              <a:rPr lang="en-US" dirty="0"/>
              <a:t>4. Inheritance and polymorphism</a:t>
            </a:r>
          </a:p>
          <a:p>
            <a:pPr lvl="2"/>
            <a:r>
              <a:rPr lang="en-US" dirty="0"/>
              <a:t>a. Concept of inheritance</a:t>
            </a:r>
          </a:p>
          <a:p>
            <a:pPr lvl="2"/>
            <a:r>
              <a:rPr lang="en-US" dirty="0"/>
              <a:t>b. Access modifiers</a:t>
            </a:r>
          </a:p>
          <a:p>
            <a:pPr lvl="2"/>
            <a:r>
              <a:rPr lang="en-US" dirty="0"/>
              <a:t>c. Concept of polymorphism</a:t>
            </a:r>
          </a:p>
          <a:p>
            <a:pPr lvl="2"/>
            <a:r>
              <a:rPr lang="en-US" dirty="0"/>
              <a:t>d. Overriding and overloading</a:t>
            </a:r>
          </a:p>
          <a:p>
            <a:pPr lvl="2"/>
            <a:r>
              <a:rPr lang="en-US" dirty="0"/>
              <a:t>e. Abstract classes and interfaces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76611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98168-A147-4387-870E-928BD2A30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Principles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B77EC-0601-4D35-B83E-BD071605E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Encapsulation</a:t>
            </a:r>
          </a:p>
          <a:p>
            <a:pPr lvl="1"/>
            <a:r>
              <a:rPr lang="en-US" dirty="0"/>
              <a:t>Hide unnecessary details in our classes and provide a clear and simple interface for working with them</a:t>
            </a:r>
          </a:p>
          <a:p>
            <a:r>
              <a:rPr lang="en-US" dirty="0"/>
              <a:t>Abstraction</a:t>
            </a:r>
          </a:p>
          <a:p>
            <a:pPr lvl="1"/>
            <a:r>
              <a:rPr lang="en-US" dirty="0"/>
              <a:t>Only consider the important characteristics of a class without worrying on the details</a:t>
            </a:r>
          </a:p>
          <a:p>
            <a:r>
              <a:rPr lang="en-US" dirty="0"/>
              <a:t>Inheritance</a:t>
            </a:r>
          </a:p>
          <a:p>
            <a:pPr lvl="1"/>
            <a:r>
              <a:rPr lang="en-US" dirty="0"/>
              <a:t>Improve code readability and enable reuse of code</a:t>
            </a:r>
          </a:p>
          <a:p>
            <a:r>
              <a:rPr lang="en-US" dirty="0"/>
              <a:t>Polymorphism</a:t>
            </a:r>
          </a:p>
          <a:p>
            <a:pPr lvl="1"/>
            <a:r>
              <a:rPr lang="en-US" dirty="0"/>
              <a:t>Work in the same manner with different types of objects</a:t>
            </a:r>
          </a:p>
        </p:txBody>
      </p:sp>
    </p:spTree>
    <p:extLst>
      <p:ext uri="{BB962C8B-B14F-4D97-AF65-F5344CB8AC3E}">
        <p14:creationId xmlns:p14="http://schemas.microsoft.com/office/powerpoint/2010/main" val="1123157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DAC4A-F7EA-4F1B-8719-41CDC9C01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4DCB9-0F92-4281-9562-7B166F1E6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Cohesion</a:t>
            </a:r>
          </a:p>
          <a:p>
            <a:pPr lvl="1"/>
            <a:r>
              <a:rPr lang="en-US" dirty="0"/>
              <a:t>It shows to what degree program’s tasks and responsibilities are related to one another, i.e. how much a program is focused on solving a single problem.</a:t>
            </a:r>
          </a:p>
          <a:p>
            <a:pPr lvl="1"/>
            <a:r>
              <a:rPr lang="en-US" b="1" dirty="0"/>
              <a:t>Strong cohesion</a:t>
            </a:r>
          </a:p>
          <a:p>
            <a:pPr lvl="2"/>
            <a:r>
              <a:rPr lang="en-US" dirty="0"/>
              <a:t>It indicates that the responsibilities and tasks of a piece of code (a method, class, component or a program) are related to one another and intended to solve a common problem. </a:t>
            </a:r>
          </a:p>
          <a:p>
            <a:pPr lvl="2"/>
            <a:r>
              <a:rPr lang="en-US" b="1" dirty="0"/>
              <a:t>Strong cohesion is a typical characteristic of high-quality software.</a:t>
            </a:r>
          </a:p>
          <a:p>
            <a:pPr lvl="1"/>
            <a:r>
              <a:rPr lang="en-US" b="1" dirty="0"/>
              <a:t>Weak cohesion</a:t>
            </a:r>
          </a:p>
          <a:p>
            <a:pPr lvl="2"/>
            <a:r>
              <a:rPr lang="en-US" dirty="0"/>
              <a:t>It is observed along with methods, which perform several unrelated tasks.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2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95342-C3B4-46D9-998F-32BCA8262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17F4A-44BD-426A-9B31-87D1147A7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Coupling</a:t>
            </a:r>
            <a:endParaRPr lang="es-ES" dirty="0"/>
          </a:p>
          <a:p>
            <a:pPr lvl="1"/>
            <a:r>
              <a:rPr lang="en-US" dirty="0"/>
              <a:t>It describes the extent to which components / classes depend on one another.</a:t>
            </a:r>
          </a:p>
          <a:p>
            <a:pPr lvl="1"/>
            <a:r>
              <a:rPr lang="en-US" b="1" dirty="0"/>
              <a:t>Loose coupling</a:t>
            </a:r>
          </a:p>
          <a:p>
            <a:pPr lvl="2"/>
            <a:r>
              <a:rPr lang="en-US" dirty="0"/>
              <a:t>It is defined by a piece of code’s communication with other code through clearly defined interfaces.</a:t>
            </a:r>
          </a:p>
          <a:p>
            <a:pPr lvl="2"/>
            <a:r>
              <a:rPr lang="en-US" b="1" dirty="0"/>
              <a:t>A change in the implementation of a loosely coupled component doesn’t reflect on the others it communicates with</a:t>
            </a:r>
          </a:p>
          <a:p>
            <a:pPr lvl="1"/>
            <a:r>
              <a:rPr lang="en-US" b="1" dirty="0"/>
              <a:t>Tight coupling</a:t>
            </a:r>
          </a:p>
          <a:p>
            <a:pPr lvl="2"/>
            <a:r>
              <a:rPr lang="en-US" dirty="0"/>
              <a:t>Tight coupling between two or more methods, classes or components means that they cannot work independently of one another and that a change in one of them will also affect the rest.</a:t>
            </a:r>
          </a:p>
        </p:txBody>
      </p:sp>
    </p:spTree>
    <p:extLst>
      <p:ext uri="{BB962C8B-B14F-4D97-AF65-F5344CB8AC3E}">
        <p14:creationId xmlns:p14="http://schemas.microsoft.com/office/powerpoint/2010/main" val="2257336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SAT asks you for an application to generate RFCs of physical and moral persons, and the CURP of physical persons</a:t>
            </a:r>
          </a:p>
          <a:p>
            <a:endParaRPr lang="en-US" dirty="0"/>
          </a:p>
          <a:p>
            <a:r>
              <a:rPr lang="en-US" dirty="0"/>
              <a:t>To generate the RFC of an individual, you use the following information:</a:t>
            </a:r>
          </a:p>
          <a:p>
            <a:pPr lvl="1"/>
            <a:r>
              <a:rPr lang="en-US" dirty="0"/>
              <a:t>First two letters of the paternal surname</a:t>
            </a:r>
          </a:p>
          <a:p>
            <a:pPr lvl="1"/>
            <a:r>
              <a:rPr lang="en-US" dirty="0"/>
              <a:t>First letter of the maternal surname</a:t>
            </a:r>
          </a:p>
          <a:p>
            <a:pPr lvl="1"/>
            <a:r>
              <a:rPr lang="en-US" dirty="0"/>
              <a:t>First letter of the first name</a:t>
            </a:r>
          </a:p>
          <a:p>
            <a:pPr lvl="1"/>
            <a:r>
              <a:rPr lang="en-US" dirty="0"/>
              <a:t>Last two digits of the year of birth</a:t>
            </a:r>
          </a:p>
          <a:p>
            <a:pPr lvl="1"/>
            <a:r>
              <a:rPr lang="en-US" dirty="0"/>
              <a:t>Two digits of the month of birth</a:t>
            </a:r>
          </a:p>
          <a:p>
            <a:pPr lvl="1"/>
            <a:r>
              <a:rPr lang="en-US" dirty="0"/>
              <a:t>Two digits of the day of birth</a:t>
            </a:r>
          </a:p>
          <a:p>
            <a:r>
              <a:rPr lang="en-US" dirty="0"/>
              <a:t>To generate the RFC of a moral person, you use the following information</a:t>
            </a:r>
          </a:p>
          <a:p>
            <a:pPr lvl="1"/>
            <a:r>
              <a:rPr lang="en-US" dirty="0"/>
              <a:t>First letter of each of the first 3 words of its social denomination</a:t>
            </a:r>
          </a:p>
          <a:p>
            <a:pPr lvl="1"/>
            <a:r>
              <a:rPr lang="en-US" dirty="0"/>
              <a:t>Last two digits of the year of registration</a:t>
            </a:r>
          </a:p>
          <a:p>
            <a:pPr lvl="1"/>
            <a:r>
              <a:rPr lang="en-US" dirty="0"/>
              <a:t>Two digits of the month of registration</a:t>
            </a:r>
          </a:p>
          <a:p>
            <a:pPr lvl="1"/>
            <a:r>
              <a:rPr lang="en-US" dirty="0"/>
              <a:t>Two digits of registration day</a:t>
            </a:r>
          </a:p>
        </p:txBody>
      </p:sp>
    </p:spTree>
    <p:extLst>
      <p:ext uri="{BB962C8B-B14F-4D97-AF65-F5344CB8AC3E}">
        <p14:creationId xmlns:p14="http://schemas.microsoft.com/office/powerpoint/2010/main" val="4100725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generate the CURP of a physical person you use the following information:</a:t>
            </a:r>
          </a:p>
          <a:p>
            <a:pPr lvl="1"/>
            <a:r>
              <a:rPr lang="en-US" dirty="0"/>
              <a:t>RFC (without verification code)</a:t>
            </a:r>
          </a:p>
          <a:p>
            <a:pPr lvl="1"/>
            <a:r>
              <a:rPr lang="en-US" dirty="0"/>
              <a:t>Gender (H for male, M for female)</a:t>
            </a:r>
          </a:p>
          <a:p>
            <a:pPr lvl="1"/>
            <a:r>
              <a:rPr lang="en-US" dirty="0"/>
              <a:t>Two-letter code to identify the state of birth</a:t>
            </a:r>
          </a:p>
          <a:p>
            <a:pPr lvl="1"/>
            <a:r>
              <a:rPr lang="en-US" dirty="0"/>
              <a:t>Next consonant of the paternal surname</a:t>
            </a:r>
          </a:p>
          <a:p>
            <a:pPr lvl="1"/>
            <a:r>
              <a:rPr lang="en-US" dirty="0"/>
              <a:t>Following two consonants of the maternal surname</a:t>
            </a:r>
          </a:p>
          <a:p>
            <a:pPr lvl="1"/>
            <a:r>
              <a:rPr lang="en-US" dirty="0"/>
              <a:t>A check value consisting of two random digits</a:t>
            </a:r>
          </a:p>
        </p:txBody>
      </p:sp>
    </p:spTree>
    <p:extLst>
      <p:ext uri="{BB962C8B-B14F-4D97-AF65-F5344CB8AC3E}">
        <p14:creationId xmlns:p14="http://schemas.microsoft.com/office/powerpoint/2010/main" val="2650076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err="1"/>
              <a:t>Write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Java </a:t>
            </a:r>
            <a:r>
              <a:rPr lang="es-MX" dirty="0" err="1"/>
              <a:t>code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each</a:t>
            </a:r>
            <a:r>
              <a:rPr lang="es-MX" dirty="0"/>
              <a:t> of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following</a:t>
            </a:r>
            <a:r>
              <a:rPr lang="es-MX" dirty="0"/>
              <a:t> </a:t>
            </a:r>
            <a:r>
              <a:rPr lang="es-MX" dirty="0" err="1"/>
              <a:t>elements</a:t>
            </a:r>
            <a:r>
              <a:rPr lang="es-MX" dirty="0"/>
              <a:t>:</a:t>
            </a:r>
          </a:p>
          <a:p>
            <a:pPr lvl="1"/>
            <a:r>
              <a:rPr lang="es-MX" dirty="0" err="1"/>
              <a:t>IRegistry</a:t>
            </a:r>
            <a:r>
              <a:rPr lang="es-MX" dirty="0"/>
              <a:t> interface</a:t>
            </a:r>
            <a:endParaRPr lang="en-US" dirty="0"/>
          </a:p>
          <a:p>
            <a:pPr lvl="1"/>
            <a:r>
              <a:rPr lang="es-MX" dirty="0" err="1"/>
              <a:t>IKey</a:t>
            </a:r>
            <a:r>
              <a:rPr lang="es-MX" dirty="0"/>
              <a:t> interface</a:t>
            </a:r>
          </a:p>
          <a:p>
            <a:pPr lvl="1"/>
            <a:r>
              <a:rPr lang="es-MX" dirty="0" err="1"/>
              <a:t>Person</a:t>
            </a:r>
            <a:r>
              <a:rPr lang="es-MX" dirty="0"/>
              <a:t> </a:t>
            </a:r>
            <a:r>
              <a:rPr lang="es-MX" dirty="0" err="1"/>
              <a:t>class</a:t>
            </a:r>
            <a:r>
              <a:rPr lang="es-MX" dirty="0"/>
              <a:t>. </a:t>
            </a:r>
            <a:r>
              <a:rPr lang="es-MX" dirty="0" err="1"/>
              <a:t>Consider</a:t>
            </a:r>
            <a:r>
              <a:rPr lang="es-MX" dirty="0"/>
              <a:t> </a:t>
            </a:r>
            <a:r>
              <a:rPr lang="es-MX" dirty="0" err="1"/>
              <a:t>that</a:t>
            </a:r>
            <a:r>
              <a:rPr lang="es-MX" dirty="0"/>
              <a:t> </a:t>
            </a:r>
            <a:r>
              <a:rPr lang="es-MX" dirty="0" err="1"/>
              <a:t>it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an</a:t>
            </a:r>
            <a:r>
              <a:rPr lang="es-MX" dirty="0"/>
              <a:t> </a:t>
            </a:r>
            <a:r>
              <a:rPr lang="es-MX" dirty="0" err="1"/>
              <a:t>abstract</a:t>
            </a:r>
            <a:r>
              <a:rPr lang="es-MX" dirty="0"/>
              <a:t> </a:t>
            </a:r>
            <a:r>
              <a:rPr lang="es-MX" dirty="0" err="1"/>
              <a:t>class</a:t>
            </a:r>
            <a:r>
              <a:rPr lang="es-MX" dirty="0"/>
              <a:t>.</a:t>
            </a:r>
            <a:endParaRPr lang="en-US" dirty="0"/>
          </a:p>
          <a:p>
            <a:pPr lvl="1"/>
            <a:r>
              <a:rPr lang="es-MX" dirty="0" err="1"/>
              <a:t>MoralPerson</a:t>
            </a:r>
            <a:r>
              <a:rPr lang="es-MX" dirty="0"/>
              <a:t> </a:t>
            </a:r>
            <a:r>
              <a:rPr lang="es-MX" dirty="0" err="1"/>
              <a:t>class</a:t>
            </a:r>
            <a:r>
              <a:rPr lang="es-MX" dirty="0"/>
              <a:t>. </a:t>
            </a:r>
            <a:r>
              <a:rPr lang="es-MX" dirty="0" err="1"/>
              <a:t>Implement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method</a:t>
            </a:r>
            <a:r>
              <a:rPr lang="es-MX" dirty="0"/>
              <a:t> to </a:t>
            </a:r>
            <a:r>
              <a:rPr lang="es-MX" dirty="0" err="1"/>
              <a:t>obtain</a:t>
            </a:r>
            <a:r>
              <a:rPr lang="es-MX" dirty="0"/>
              <a:t> a RFC</a:t>
            </a:r>
          </a:p>
          <a:p>
            <a:pPr lvl="1"/>
            <a:r>
              <a:rPr lang="es-MX" dirty="0" err="1"/>
              <a:t>PhysicalPerson</a:t>
            </a:r>
            <a:r>
              <a:rPr lang="es-MX" dirty="0"/>
              <a:t> </a:t>
            </a:r>
            <a:r>
              <a:rPr lang="es-MX" dirty="0" err="1"/>
              <a:t>class</a:t>
            </a:r>
            <a:r>
              <a:rPr lang="es-MX" dirty="0"/>
              <a:t>. </a:t>
            </a:r>
            <a:r>
              <a:rPr lang="es-MX" dirty="0" err="1"/>
              <a:t>Implement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methods</a:t>
            </a:r>
            <a:r>
              <a:rPr lang="es-MX" dirty="0"/>
              <a:t> to </a:t>
            </a:r>
            <a:r>
              <a:rPr lang="es-MX" dirty="0" err="1"/>
              <a:t>obtain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RFC and </a:t>
            </a:r>
            <a:r>
              <a:rPr lang="es-MX" dirty="0" err="1"/>
              <a:t>the</a:t>
            </a:r>
            <a:r>
              <a:rPr lang="es-MX" dirty="0"/>
              <a:t> CURP </a:t>
            </a:r>
            <a:r>
              <a:rPr lang="es-MX" dirty="0" err="1"/>
              <a:t>codes</a:t>
            </a:r>
            <a:r>
              <a:rPr lang="es-MX" dirty="0"/>
              <a:t>.</a:t>
            </a:r>
            <a:endParaRPr lang="en-US" dirty="0"/>
          </a:p>
          <a:p>
            <a:pPr lvl="1"/>
            <a:r>
              <a:rPr lang="es-MX" dirty="0"/>
              <a:t>A demo </a:t>
            </a:r>
            <a:r>
              <a:rPr lang="es-MX" dirty="0" err="1"/>
              <a:t>class</a:t>
            </a:r>
            <a:r>
              <a:rPr lang="es-MX" dirty="0"/>
              <a:t> </a:t>
            </a:r>
            <a:r>
              <a:rPr lang="es-MX" dirty="0" err="1"/>
              <a:t>where</a:t>
            </a:r>
            <a:r>
              <a:rPr lang="es-MX" dirty="0"/>
              <a:t> </a:t>
            </a:r>
            <a:r>
              <a:rPr lang="es-MX" dirty="0" err="1"/>
              <a:t>you</a:t>
            </a:r>
            <a:r>
              <a:rPr lang="es-MX" dirty="0"/>
              <a:t> </a:t>
            </a:r>
            <a:r>
              <a:rPr lang="es-MX" dirty="0" err="1"/>
              <a:t>create</a:t>
            </a:r>
            <a:r>
              <a:rPr lang="es-MX" dirty="0"/>
              <a:t> </a:t>
            </a:r>
            <a:r>
              <a:rPr lang="es-MX" dirty="0" err="1"/>
              <a:t>object</a:t>
            </a:r>
            <a:r>
              <a:rPr lang="es-MX" dirty="0"/>
              <a:t> </a:t>
            </a:r>
            <a:r>
              <a:rPr lang="es-MX" dirty="0" err="1"/>
              <a:t>from</a:t>
            </a:r>
            <a:r>
              <a:rPr lang="es-MX" dirty="0"/>
              <a:t> </a:t>
            </a:r>
            <a:r>
              <a:rPr lang="es-MX" dirty="0" err="1"/>
              <a:t>every</a:t>
            </a:r>
            <a:r>
              <a:rPr lang="es-MX" dirty="0"/>
              <a:t> </a:t>
            </a:r>
            <a:r>
              <a:rPr lang="es-MX" dirty="0" err="1"/>
              <a:t>possible</a:t>
            </a:r>
            <a:r>
              <a:rPr lang="es-MX" dirty="0"/>
              <a:t> </a:t>
            </a:r>
            <a:r>
              <a:rPr lang="es-MX" dirty="0" err="1"/>
              <a:t>class</a:t>
            </a:r>
            <a:r>
              <a:rPr lang="es-MX" dirty="0"/>
              <a:t>, and </a:t>
            </a:r>
            <a:r>
              <a:rPr lang="es-MX" dirty="0" err="1"/>
              <a:t>obtain</a:t>
            </a:r>
            <a:r>
              <a:rPr lang="es-MX" dirty="0"/>
              <a:t> </a:t>
            </a:r>
            <a:r>
              <a:rPr lang="es-MX" dirty="0" err="1"/>
              <a:t>their</a:t>
            </a:r>
            <a:r>
              <a:rPr lang="es-MX" dirty="0"/>
              <a:t> RFC and CURP </a:t>
            </a:r>
            <a:r>
              <a:rPr lang="es-MX" dirty="0" err="1"/>
              <a:t>codes</a:t>
            </a:r>
            <a:r>
              <a:rPr lang="es-MX" dirty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928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9" y="2051719"/>
            <a:ext cx="8355322" cy="3897562"/>
          </a:xfrm>
        </p:spPr>
      </p:pic>
    </p:spTree>
    <p:extLst>
      <p:ext uri="{BB962C8B-B14F-4D97-AF65-F5344CB8AC3E}">
        <p14:creationId xmlns:p14="http://schemas.microsoft.com/office/powerpoint/2010/main" val="14553884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213</TotalTime>
  <Words>584</Words>
  <Application>Microsoft Office PowerPoint</Application>
  <PresentationFormat>On-screen Show (4:3)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</vt:lpstr>
      <vt:lpstr>Adjacency</vt:lpstr>
      <vt:lpstr>Object oriented programming</vt:lpstr>
      <vt:lpstr>Session #17</vt:lpstr>
      <vt:lpstr>Principles of OOP</vt:lpstr>
      <vt:lpstr>PowerPoint Presentation</vt:lpstr>
      <vt:lpstr>PowerPoint Presentation</vt:lpstr>
      <vt:lpstr>Exercise</vt:lpstr>
      <vt:lpstr>PowerPoint Presentation</vt:lpstr>
      <vt:lpstr>PowerPoint Presentation</vt:lpstr>
      <vt:lpstr>PowerPoint Presentation</vt:lpstr>
      <vt:lpstr>Information sources</vt:lpstr>
      <vt:lpstr>Session #17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Orientada a Objetos</dc:title>
  <dc:creator>Iván Guerrero</dc:creator>
  <cp:lastModifiedBy>Ivan Guerrero</cp:lastModifiedBy>
  <cp:revision>36</cp:revision>
  <dcterms:created xsi:type="dcterms:W3CDTF">2013-10-14T21:12:48Z</dcterms:created>
  <dcterms:modified xsi:type="dcterms:W3CDTF">2019-03-11T22:23:43Z</dcterms:modified>
</cp:coreProperties>
</file>