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8" r:id="rId4"/>
    <p:sldId id="269" r:id="rId5"/>
    <p:sldId id="270" r:id="rId6"/>
    <p:sldId id="266" r:id="rId7"/>
    <p:sldId id="267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423AA7-BC10-49FF-A8AF-5A72D82AABEE}" type="datetimeFigureOut">
              <a:rPr lang="es-MX" smtClean="0"/>
              <a:t>08/04/2019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4A22BCE-AC50-47FA-9B7F-D587C66A8A55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552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#27</a:t>
            </a:r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V. GUI</a:t>
            </a:r>
          </a:p>
          <a:p>
            <a:pPr lvl="2"/>
            <a:r>
              <a:rPr lang="en-US" dirty="0"/>
              <a:t>Layouts</a:t>
            </a:r>
          </a:p>
          <a:p>
            <a:pPr lvl="2"/>
            <a:r>
              <a:rPr lang="en-US" dirty="0"/>
              <a:t>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171448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create list, you need the following elements:</a:t>
            </a:r>
          </a:p>
          <a:p>
            <a:pPr lvl="1"/>
            <a:r>
              <a:rPr lang="en-US" dirty="0"/>
              <a:t>Data Model: Place to manage the data that will be displayed</a:t>
            </a:r>
          </a:p>
          <a:p>
            <a:pPr lvl="1"/>
            <a:r>
              <a:rPr lang="en-US" dirty="0"/>
              <a:t>List: User interface to display the date</a:t>
            </a:r>
          </a:p>
          <a:p>
            <a:pPr lvl="1"/>
            <a:endParaRPr lang="en-US" dirty="0"/>
          </a:p>
          <a:p>
            <a:r>
              <a:rPr lang="en-US" dirty="0"/>
              <a:t>Classes</a:t>
            </a:r>
          </a:p>
          <a:p>
            <a:pPr lvl="1"/>
            <a:r>
              <a:rPr lang="en-US" dirty="0" err="1"/>
              <a:t>ObservableList</a:t>
            </a:r>
            <a:r>
              <a:rPr lang="en-US" dirty="0"/>
              <a:t>&lt;TYPE&gt; data;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FXCollections.observableArrayList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ListView</a:t>
            </a:r>
            <a:r>
              <a:rPr lang="en-US" dirty="0"/>
              <a:t>&lt;TYPE&gt; </a:t>
            </a:r>
            <a:r>
              <a:rPr lang="en-US" dirty="0" err="1"/>
              <a:t>lvData</a:t>
            </a:r>
            <a:r>
              <a:rPr lang="en-US" dirty="0"/>
              <a:t> = new </a:t>
            </a:r>
            <a:r>
              <a:rPr lang="en-US" dirty="0" err="1"/>
              <a:t>ListView</a:t>
            </a:r>
            <a:r>
              <a:rPr lang="en-US" dirty="0"/>
              <a:t>&lt;&gt;(data);</a:t>
            </a:r>
          </a:p>
        </p:txBody>
      </p:sp>
    </p:spTree>
    <p:extLst>
      <p:ext uri="{BB962C8B-B14F-4D97-AF65-F5344CB8AC3E}">
        <p14:creationId xmlns:p14="http://schemas.microsoft.com/office/powerpoint/2010/main" val="247088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Main methods of the model</a:t>
            </a:r>
          </a:p>
          <a:p>
            <a:pPr lvl="1"/>
            <a:r>
              <a:rPr lang="en-US" dirty="0"/>
              <a:t>add (element)</a:t>
            </a:r>
          </a:p>
          <a:p>
            <a:pPr lvl="1"/>
            <a:r>
              <a:rPr lang="en-US" dirty="0"/>
              <a:t>remove (element)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 manager</a:t>
            </a:r>
          </a:p>
        </p:txBody>
      </p:sp>
    </p:spTree>
    <p:extLst>
      <p:ext uri="{BB962C8B-B14F-4D97-AF65-F5344CB8AC3E}">
        <p14:creationId xmlns:p14="http://schemas.microsoft.com/office/powerpoint/2010/main" val="11105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08" y="1052736"/>
            <a:ext cx="7028184" cy="468545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228184" y="3645024"/>
            <a:ext cx="2736304" cy="369332"/>
            <a:chOff x="6228184" y="4365104"/>
            <a:chExt cx="2736304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228184" y="4581128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308304" y="436510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Border</a:t>
              </a:r>
              <a:r>
                <a:rPr lang="es-MX" dirty="0"/>
                <a:t> </a:t>
              </a:r>
              <a:r>
                <a:rPr lang="es-MX" dirty="0" err="1"/>
                <a:t>Layout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331640" y="4869160"/>
            <a:ext cx="64087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1640" y="1417638"/>
            <a:ext cx="6408712" cy="3451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52320" y="50131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PAGE_END</a:t>
            </a:r>
          </a:p>
          <a:p>
            <a:r>
              <a:rPr lang="es-MX" dirty="0"/>
              <a:t>(</a:t>
            </a:r>
            <a:r>
              <a:rPr lang="es-MX" dirty="0" err="1"/>
              <a:t>FlowLayout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52320" y="2346665"/>
            <a:ext cx="148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CENTER</a:t>
            </a:r>
          </a:p>
          <a:p>
            <a:r>
              <a:rPr lang="es-MX" dirty="0"/>
              <a:t>(</a:t>
            </a:r>
            <a:r>
              <a:rPr lang="es-MX" dirty="0" err="1"/>
              <a:t>FlowLayout</a:t>
            </a:r>
            <a:r>
              <a:rPr lang="es-MX" dirty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91680" y="1470034"/>
            <a:ext cx="2367880" cy="2112273"/>
            <a:chOff x="1691680" y="1470034"/>
            <a:chExt cx="2367880" cy="2112273"/>
          </a:xfrm>
        </p:grpSpPr>
        <p:sp>
          <p:nvSpPr>
            <p:cNvPr id="13" name="Rectangle 12"/>
            <p:cNvSpPr/>
            <p:nvPr/>
          </p:nvSpPr>
          <p:spPr>
            <a:xfrm>
              <a:off x="1691680" y="1470034"/>
              <a:ext cx="2367880" cy="17429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95736" y="3212975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GridLayout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09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#27</a:t>
            </a:r>
            <a:endParaRPr lang="en-US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V. GUI</a:t>
            </a:r>
          </a:p>
          <a:p>
            <a:pPr lvl="2"/>
            <a:r>
              <a:rPr lang="en-US" dirty="0"/>
              <a:t>Layouts</a:t>
            </a:r>
          </a:p>
          <a:p>
            <a:pPr lvl="2"/>
            <a:r>
              <a:rPr lang="en-US" dirty="0"/>
              <a:t>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221860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</TotalTime>
  <Words>110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Perpetua</vt:lpstr>
      <vt:lpstr>Wingdings 2</vt:lpstr>
      <vt:lpstr>Equity</vt:lpstr>
      <vt:lpstr>Object Oriented Programming</vt:lpstr>
      <vt:lpstr>Session #27</vt:lpstr>
      <vt:lpstr>Lists of elements</vt:lpstr>
      <vt:lpstr>PowerPoint Presentation</vt:lpstr>
      <vt:lpstr>Exercise</vt:lpstr>
      <vt:lpstr>PowerPoint Presentation</vt:lpstr>
      <vt:lpstr>Session #27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Iván Guerrero</dc:creator>
  <cp:lastModifiedBy>Ivan Guerrero</cp:lastModifiedBy>
  <cp:revision>33</cp:revision>
  <dcterms:created xsi:type="dcterms:W3CDTF">2013-10-18T00:18:11Z</dcterms:created>
  <dcterms:modified xsi:type="dcterms:W3CDTF">2019-04-08T17:17:13Z</dcterms:modified>
</cp:coreProperties>
</file>