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7" r:id="rId2"/>
    <p:sldId id="268" r:id="rId3"/>
    <p:sldId id="260" r:id="rId4"/>
    <p:sldId id="262" r:id="rId5"/>
    <p:sldId id="264" r:id="rId6"/>
    <p:sldId id="261" r:id="rId7"/>
    <p:sldId id="263" r:id="rId8"/>
    <p:sldId id="267" r:id="rId9"/>
    <p:sldId id="270" r:id="rId10"/>
    <p:sldId id="269" r:id="rId1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Título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6" name="1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17A8-766E-4826-84B1-28D37A3C7F53}" type="datetimeFigureOut">
              <a:rPr lang="es-ES" smtClean="0"/>
              <a:pPr/>
              <a:t>17/11/2017</a:t>
            </a:fld>
            <a:endParaRPr lang="en-US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43F1894F-A704-40E7-8A08-CAD9FA9425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17A8-766E-4826-84B1-28D37A3C7F53}" type="datetimeFigureOut">
              <a:rPr lang="es-ES" smtClean="0"/>
              <a:pPr/>
              <a:t>17/11/2017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894F-A704-40E7-8A08-CAD9FA9425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17A8-766E-4826-84B1-28D37A3C7F53}" type="datetimeFigureOut">
              <a:rPr lang="es-ES" smtClean="0"/>
              <a:pPr/>
              <a:t>17/11/2017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894F-A704-40E7-8A08-CAD9FA9425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7" name="2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17A8-766E-4826-84B1-28D37A3C7F53}" type="datetimeFigureOut">
              <a:rPr lang="es-ES" smtClean="0"/>
              <a:pPr/>
              <a:t>17/11/2017</a:t>
            </a:fld>
            <a:endParaRPr lang="en-U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43F1894F-A704-40E7-8A08-CAD9FA9425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17A8-766E-4826-84B1-28D37A3C7F53}" type="datetimeFigureOut">
              <a:rPr lang="es-ES" smtClean="0"/>
              <a:pPr/>
              <a:t>17/11/2017</a:t>
            </a:fld>
            <a:endParaRPr lang="en-US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894F-A704-40E7-8A08-CAD9FA9425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17A8-766E-4826-84B1-28D37A3C7F53}" type="datetimeFigureOut">
              <a:rPr lang="es-ES" smtClean="0"/>
              <a:pPr/>
              <a:t>17/11/2017</a:t>
            </a:fld>
            <a:endParaRPr lang="en-U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894F-A704-40E7-8A08-CAD9FA9425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Título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5" name="24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8" name="27 Marcador de contenido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17A8-766E-4826-84B1-28D37A3C7F53}" type="datetimeFigureOut">
              <a:rPr lang="es-ES" smtClean="0"/>
              <a:pPr/>
              <a:t>17/11/2017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43F1894F-A704-40E7-8A08-CAD9FA9425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17A8-766E-4826-84B1-28D37A3C7F53}" type="datetimeFigureOut">
              <a:rPr lang="es-ES" smtClean="0"/>
              <a:pPr/>
              <a:t>17/11/2017</a:t>
            </a:fld>
            <a:endParaRPr lang="en-U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894F-A704-40E7-8A08-CAD9FA9425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17A8-766E-4826-84B1-28D37A3C7F53}" type="datetimeFigureOut">
              <a:rPr lang="es-ES" smtClean="0"/>
              <a:pPr/>
              <a:t>17/11/2017</a:t>
            </a:fld>
            <a:endParaRPr lang="en-US"/>
          </a:p>
        </p:txBody>
      </p:sp>
      <p:sp>
        <p:nvSpPr>
          <p:cNvPr id="24" name="2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894F-A704-40E7-8A08-CAD9FA9425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Título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17A8-766E-4826-84B1-28D37A3C7F53}" type="datetimeFigureOut">
              <a:rPr lang="es-ES" smtClean="0"/>
              <a:pPr/>
              <a:t>17/11/2017</a:t>
            </a:fld>
            <a:endParaRPr lang="en-US"/>
          </a:p>
        </p:txBody>
      </p:sp>
      <p:sp>
        <p:nvSpPr>
          <p:cNvPr id="29" name="2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894F-A704-40E7-8A08-CAD9FA9425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17A8-766E-4826-84B1-28D37A3C7F53}" type="datetimeFigureOut">
              <a:rPr lang="es-ES" smtClean="0"/>
              <a:pPr/>
              <a:t>17/11/2017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894F-A704-40E7-8A08-CAD9FA9425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16 Título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1" name="10 Marcador de fecha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2FA17A8-766E-4826-84B1-28D37A3C7F53}" type="datetimeFigureOut">
              <a:rPr lang="es-ES" smtClean="0"/>
              <a:pPr/>
              <a:t>17/11/2017</a:t>
            </a:fld>
            <a:endParaRPr lang="en-US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43F1894F-A704-40E7-8A08-CAD9FA9425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9 Marcador de título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 smtClean="0"/>
              <a:t>Object</a:t>
            </a:r>
            <a:r>
              <a:rPr lang="es-MX" dirty="0" smtClean="0"/>
              <a:t> </a:t>
            </a:r>
            <a:r>
              <a:rPr lang="es-MX" dirty="0" err="1" smtClean="0"/>
              <a:t>oriented</a:t>
            </a:r>
            <a:r>
              <a:rPr lang="es-MX" dirty="0" smtClean="0"/>
              <a:t> </a:t>
            </a:r>
            <a:r>
              <a:rPr lang="es-MX" dirty="0" err="1" smtClean="0"/>
              <a:t>programming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Iván Guerrero Román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Session</a:t>
            </a:r>
            <a:r>
              <a:rPr lang="es-MX" dirty="0" smtClean="0"/>
              <a:t> #31</a:t>
            </a:r>
            <a:endParaRPr lang="en-US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 dirty="0" smtClean="0"/>
              <a:t>Files</a:t>
            </a:r>
            <a:endParaRPr lang="es-MX" sz="4400" dirty="0" smtClean="0"/>
          </a:p>
          <a:p>
            <a:pPr lvl="1"/>
            <a:r>
              <a:rPr lang="es-MX" dirty="0" err="1" smtClean="0"/>
              <a:t>Definition</a:t>
            </a:r>
            <a:endParaRPr lang="es-MX" sz="4000" dirty="0" smtClean="0"/>
          </a:p>
          <a:p>
            <a:pPr lvl="1"/>
            <a:r>
              <a:rPr lang="es-MX" dirty="0" err="1" smtClean="0"/>
              <a:t>Common</a:t>
            </a:r>
            <a:r>
              <a:rPr lang="es-MX" dirty="0" smtClean="0"/>
              <a:t> </a:t>
            </a:r>
            <a:r>
              <a:rPr lang="es-MX" dirty="0" err="1" smtClean="0"/>
              <a:t>functions</a:t>
            </a:r>
            <a:endParaRPr lang="es-MX" sz="4000" dirty="0" smtClean="0"/>
          </a:p>
          <a:p>
            <a:pPr lvl="1"/>
            <a:r>
              <a:rPr lang="es-ES" dirty="0" err="1" smtClean="0"/>
              <a:t>Using</a:t>
            </a:r>
            <a:r>
              <a:rPr lang="es-ES" dirty="0" smtClean="0"/>
              <a:t> files to </a:t>
            </a:r>
            <a:r>
              <a:rPr lang="es-ES" dirty="0" err="1" smtClean="0"/>
              <a:t>persist</a:t>
            </a:r>
            <a:r>
              <a:rPr lang="es-ES" dirty="0" smtClean="0"/>
              <a:t> </a:t>
            </a:r>
            <a:r>
              <a:rPr lang="es-ES" dirty="0" err="1" smtClean="0"/>
              <a:t>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72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Session</a:t>
            </a:r>
            <a:r>
              <a:rPr lang="es-MX" dirty="0" smtClean="0"/>
              <a:t> #31</a:t>
            </a:r>
            <a:endParaRPr lang="en-US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 dirty="0" smtClean="0"/>
              <a:t>Files</a:t>
            </a:r>
            <a:endParaRPr lang="es-MX" sz="4400" dirty="0" smtClean="0"/>
          </a:p>
          <a:p>
            <a:pPr lvl="1"/>
            <a:r>
              <a:rPr lang="es-MX" dirty="0" err="1" smtClean="0"/>
              <a:t>Definition</a:t>
            </a:r>
            <a:endParaRPr lang="es-MX" sz="4000" dirty="0" smtClean="0"/>
          </a:p>
          <a:p>
            <a:pPr lvl="1"/>
            <a:r>
              <a:rPr lang="es-MX" dirty="0" err="1" smtClean="0"/>
              <a:t>Common</a:t>
            </a:r>
            <a:r>
              <a:rPr lang="es-MX" dirty="0" smtClean="0"/>
              <a:t> </a:t>
            </a:r>
            <a:r>
              <a:rPr lang="es-MX" dirty="0" err="1" smtClean="0"/>
              <a:t>functions</a:t>
            </a:r>
            <a:endParaRPr lang="es-MX" sz="4000" dirty="0" smtClean="0"/>
          </a:p>
          <a:p>
            <a:pPr lvl="1"/>
            <a:r>
              <a:rPr lang="es-ES" dirty="0" err="1" smtClean="0"/>
              <a:t>Using</a:t>
            </a:r>
            <a:r>
              <a:rPr lang="es-ES" dirty="0" smtClean="0"/>
              <a:t> files to </a:t>
            </a:r>
            <a:r>
              <a:rPr lang="es-ES" dirty="0" err="1" smtClean="0"/>
              <a:t>persist</a:t>
            </a:r>
            <a:r>
              <a:rPr lang="es-ES" dirty="0" smtClean="0"/>
              <a:t> </a:t>
            </a:r>
            <a:r>
              <a:rPr lang="es-ES" dirty="0" err="1" smtClean="0"/>
              <a:t>information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I/O (INPUT / OUTPUT)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 there are 2 types of </a:t>
            </a:r>
            <a:r>
              <a:rPr lang="en-US" dirty="0" smtClean="0"/>
              <a:t>classes</a:t>
            </a:r>
            <a:endParaRPr lang="en-US" dirty="0"/>
          </a:p>
          <a:p>
            <a:r>
              <a:rPr lang="en-US" dirty="0"/>
              <a:t>File management</a:t>
            </a:r>
          </a:p>
          <a:p>
            <a:pPr lvl="1"/>
            <a:r>
              <a:rPr lang="en-US" dirty="0"/>
              <a:t>Related to the administration of the file system</a:t>
            </a:r>
          </a:p>
          <a:p>
            <a:r>
              <a:rPr lang="en-US" dirty="0" smtClean="0"/>
              <a:t>Stream </a:t>
            </a:r>
            <a:r>
              <a:rPr lang="en-US" dirty="0"/>
              <a:t>Management</a:t>
            </a:r>
          </a:p>
          <a:p>
            <a:pPr lvl="1"/>
            <a:r>
              <a:rPr lang="en-US" dirty="0"/>
              <a:t>Related to reading and writing data</a:t>
            </a:r>
            <a:endParaRPr lang="es-MX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File </a:t>
            </a:r>
            <a:r>
              <a:rPr lang="es-MX" dirty="0" err="1" smtClean="0"/>
              <a:t>management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main</a:t>
            </a:r>
            <a:r>
              <a:rPr lang="es-MX" dirty="0" smtClean="0"/>
              <a:t> </a:t>
            </a:r>
            <a:r>
              <a:rPr lang="es-MX" dirty="0" err="1" smtClean="0"/>
              <a:t>class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called</a:t>
            </a:r>
            <a:r>
              <a:rPr lang="es-MX" dirty="0" smtClean="0"/>
              <a:t> File and resides </a:t>
            </a:r>
            <a:r>
              <a:rPr lang="es-MX" dirty="0" err="1" smtClean="0"/>
              <a:t>within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java.io </a:t>
            </a:r>
            <a:r>
              <a:rPr lang="es-MX" dirty="0" err="1" smtClean="0"/>
              <a:t>package</a:t>
            </a:r>
            <a:endParaRPr lang="es-MX" dirty="0" smtClean="0"/>
          </a:p>
          <a:p>
            <a:r>
              <a:rPr lang="es-MX" dirty="0" err="1" smtClean="0"/>
              <a:t>Methods</a:t>
            </a:r>
            <a:endParaRPr lang="es-MX" dirty="0" smtClean="0"/>
          </a:p>
          <a:p>
            <a:pPr lvl="1"/>
            <a:r>
              <a:rPr lang="es-MX" dirty="0" err="1" smtClean="0"/>
              <a:t>File</a:t>
            </a:r>
            <a:r>
              <a:rPr lang="es-MX" dirty="0" smtClean="0"/>
              <a:t>(</a:t>
            </a:r>
            <a:r>
              <a:rPr lang="es-MX" dirty="0" err="1" smtClean="0"/>
              <a:t>String</a:t>
            </a:r>
            <a:r>
              <a:rPr lang="es-MX" dirty="0" smtClean="0"/>
              <a:t> </a:t>
            </a:r>
            <a:r>
              <a:rPr lang="es-MX" dirty="0" err="1" smtClean="0"/>
              <a:t>path</a:t>
            </a:r>
            <a:r>
              <a:rPr lang="es-MX" dirty="0" smtClean="0"/>
              <a:t>)</a:t>
            </a:r>
          </a:p>
          <a:p>
            <a:pPr lvl="1"/>
            <a:r>
              <a:rPr lang="es-MX" dirty="0" err="1" smtClean="0"/>
              <a:t>boolean</a:t>
            </a:r>
            <a:r>
              <a:rPr lang="es-MX" dirty="0" smtClean="0"/>
              <a:t> </a:t>
            </a:r>
            <a:r>
              <a:rPr lang="es-MX" dirty="0" err="1" smtClean="0"/>
              <a:t>createNewFile</a:t>
            </a:r>
            <a:r>
              <a:rPr lang="es-MX" dirty="0" smtClean="0"/>
              <a:t>()</a:t>
            </a:r>
          </a:p>
          <a:p>
            <a:pPr lvl="1"/>
            <a:r>
              <a:rPr lang="es-MX" dirty="0" err="1" smtClean="0"/>
              <a:t>boolean</a:t>
            </a:r>
            <a:r>
              <a:rPr lang="es-MX" dirty="0" smtClean="0"/>
              <a:t> </a:t>
            </a:r>
            <a:r>
              <a:rPr lang="es-MX" dirty="0" err="1" smtClean="0"/>
              <a:t>exists</a:t>
            </a:r>
            <a:r>
              <a:rPr lang="es-MX" dirty="0" smtClean="0"/>
              <a:t>()</a:t>
            </a:r>
          </a:p>
          <a:p>
            <a:pPr lvl="1"/>
            <a:r>
              <a:rPr lang="es-MX" dirty="0" err="1" smtClean="0"/>
              <a:t>boolean</a:t>
            </a:r>
            <a:r>
              <a:rPr lang="es-MX" dirty="0" smtClean="0"/>
              <a:t> </a:t>
            </a:r>
            <a:r>
              <a:rPr lang="es-MX" dirty="0" err="1" smtClean="0"/>
              <a:t>delete</a:t>
            </a:r>
            <a:r>
              <a:rPr lang="es-MX" dirty="0" smtClean="0"/>
              <a:t>()</a:t>
            </a:r>
          </a:p>
          <a:p>
            <a:pPr lvl="1"/>
            <a:r>
              <a:rPr lang="es-MX" dirty="0" err="1" smtClean="0"/>
              <a:t>boolean</a:t>
            </a:r>
            <a:r>
              <a:rPr lang="es-MX" dirty="0" smtClean="0"/>
              <a:t> </a:t>
            </a:r>
            <a:r>
              <a:rPr lang="es-MX" dirty="0" err="1" smtClean="0"/>
              <a:t>isDirectory</a:t>
            </a:r>
            <a:r>
              <a:rPr lang="es-MX" dirty="0" smtClean="0"/>
              <a:t>()</a:t>
            </a:r>
          </a:p>
          <a:p>
            <a:pPr lvl="1"/>
            <a:r>
              <a:rPr lang="es-MX" dirty="0" err="1" smtClean="0"/>
              <a:t>boolean</a:t>
            </a:r>
            <a:r>
              <a:rPr lang="es-MX" dirty="0" smtClean="0"/>
              <a:t> </a:t>
            </a:r>
            <a:r>
              <a:rPr lang="es-MX" dirty="0" err="1" smtClean="0"/>
              <a:t>isFile</a:t>
            </a:r>
            <a:r>
              <a:rPr lang="es-MX" dirty="0" smtClean="0"/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Example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s-MX" dirty="0" err="1" smtClean="0"/>
              <a:t>import</a:t>
            </a:r>
            <a:r>
              <a:rPr lang="es-MX" dirty="0" smtClean="0"/>
              <a:t> </a:t>
            </a:r>
            <a:r>
              <a:rPr lang="es-MX" dirty="0" err="1" smtClean="0"/>
              <a:t>java.io.File</a:t>
            </a:r>
            <a:r>
              <a:rPr lang="es-MX" dirty="0" smtClean="0"/>
              <a:t>;</a:t>
            </a:r>
          </a:p>
          <a:p>
            <a:pPr>
              <a:buNone/>
            </a:pPr>
            <a:endParaRPr lang="es-MX" dirty="0" smtClean="0"/>
          </a:p>
          <a:p>
            <a:pPr>
              <a:buNone/>
            </a:pPr>
            <a:r>
              <a:rPr lang="es-MX" dirty="0" err="1" smtClean="0"/>
              <a:t>public</a:t>
            </a:r>
            <a:r>
              <a:rPr lang="es-MX" dirty="0" smtClean="0"/>
              <a:t> </a:t>
            </a:r>
            <a:r>
              <a:rPr lang="es-MX" dirty="0" err="1" smtClean="0"/>
              <a:t>class</a:t>
            </a:r>
            <a:r>
              <a:rPr lang="es-MX" dirty="0" smtClean="0"/>
              <a:t> </a:t>
            </a:r>
            <a:r>
              <a:rPr lang="es-MX" dirty="0" err="1" smtClean="0"/>
              <a:t>CreateFile</a:t>
            </a:r>
            <a:r>
              <a:rPr lang="es-MX" dirty="0" smtClean="0"/>
              <a:t> {</a:t>
            </a:r>
          </a:p>
          <a:p>
            <a:pPr>
              <a:buNone/>
            </a:pPr>
            <a:r>
              <a:rPr lang="es-MX" dirty="0" smtClean="0"/>
              <a:t>	</a:t>
            </a:r>
            <a:r>
              <a:rPr lang="es-MX" dirty="0" err="1" smtClean="0"/>
              <a:t>public</a:t>
            </a:r>
            <a:r>
              <a:rPr lang="es-MX" dirty="0" smtClean="0"/>
              <a:t> </a:t>
            </a:r>
            <a:r>
              <a:rPr lang="es-MX" dirty="0" err="1" smtClean="0"/>
              <a:t>static</a:t>
            </a:r>
            <a:r>
              <a:rPr lang="es-MX" dirty="0" smtClean="0"/>
              <a:t> </a:t>
            </a:r>
            <a:r>
              <a:rPr lang="es-MX" dirty="0" err="1" smtClean="0"/>
              <a:t>void</a:t>
            </a:r>
            <a:r>
              <a:rPr lang="es-MX" dirty="0" smtClean="0"/>
              <a:t> </a:t>
            </a:r>
            <a:r>
              <a:rPr lang="es-MX" dirty="0" err="1" smtClean="0"/>
              <a:t>main</a:t>
            </a:r>
            <a:r>
              <a:rPr lang="es-MX" dirty="0" smtClean="0"/>
              <a:t>(</a:t>
            </a:r>
            <a:r>
              <a:rPr lang="es-MX" dirty="0" err="1" smtClean="0"/>
              <a:t>String</a:t>
            </a:r>
            <a:r>
              <a:rPr lang="es-MX" dirty="0" smtClean="0"/>
              <a:t>[] </a:t>
            </a:r>
            <a:r>
              <a:rPr lang="es-MX" dirty="0" err="1" smtClean="0"/>
              <a:t>args</a:t>
            </a:r>
            <a:r>
              <a:rPr lang="es-MX" dirty="0" smtClean="0"/>
              <a:t>) </a:t>
            </a:r>
            <a:r>
              <a:rPr lang="es-MX" dirty="0" err="1" smtClean="0"/>
              <a:t>throws</a:t>
            </a:r>
            <a:r>
              <a:rPr lang="es-MX" dirty="0" smtClean="0"/>
              <a:t> </a:t>
            </a:r>
            <a:r>
              <a:rPr lang="es-MX" dirty="0" err="1" smtClean="0"/>
              <a:t>Exception</a:t>
            </a:r>
            <a:r>
              <a:rPr lang="es-MX" dirty="0" smtClean="0"/>
              <a:t> {</a:t>
            </a:r>
          </a:p>
          <a:p>
            <a:pPr>
              <a:buNone/>
            </a:pPr>
            <a:r>
              <a:rPr lang="es-MX" dirty="0" smtClean="0"/>
              <a:t>		File </a:t>
            </a:r>
            <a:r>
              <a:rPr lang="es-MX" dirty="0" err="1" smtClean="0"/>
              <a:t>file</a:t>
            </a:r>
            <a:r>
              <a:rPr lang="es-MX" dirty="0" smtClean="0"/>
              <a:t> = new File(“test.txt");</a:t>
            </a:r>
          </a:p>
          <a:p>
            <a:pPr>
              <a:buNone/>
            </a:pPr>
            <a:r>
              <a:rPr lang="es-MX" dirty="0" smtClean="0"/>
              <a:t>		</a:t>
            </a:r>
            <a:r>
              <a:rPr lang="es-MX" dirty="0" err="1" smtClean="0"/>
              <a:t>file.createNewFile</a:t>
            </a:r>
            <a:r>
              <a:rPr lang="es-MX" dirty="0" smtClean="0"/>
              <a:t>();</a:t>
            </a:r>
          </a:p>
          <a:p>
            <a:pPr>
              <a:buNone/>
            </a:pPr>
            <a:r>
              <a:rPr lang="es-MX" dirty="0" smtClean="0"/>
              <a:t>		</a:t>
            </a:r>
            <a:r>
              <a:rPr lang="es-MX" dirty="0" err="1" smtClean="0"/>
              <a:t>System.out.println</a:t>
            </a:r>
            <a:r>
              <a:rPr lang="es-MX" dirty="0" smtClean="0"/>
              <a:t>(“File </a:t>
            </a:r>
            <a:r>
              <a:rPr lang="es-MX" dirty="0" err="1" smtClean="0"/>
              <a:t>existence</a:t>
            </a:r>
            <a:r>
              <a:rPr lang="es-MX" dirty="0" smtClean="0"/>
              <a:t>: " + </a:t>
            </a:r>
            <a:r>
              <a:rPr lang="es-MX" dirty="0" err="1" smtClean="0"/>
              <a:t>file.exists</a:t>
            </a:r>
            <a:r>
              <a:rPr lang="es-MX" dirty="0" smtClean="0"/>
              <a:t>());</a:t>
            </a:r>
          </a:p>
          <a:p>
            <a:pPr>
              <a:buNone/>
            </a:pPr>
            <a:r>
              <a:rPr lang="es-MX" dirty="0" smtClean="0"/>
              <a:t>		</a:t>
            </a:r>
            <a:r>
              <a:rPr lang="es-MX" dirty="0" err="1" smtClean="0"/>
              <a:t>file.delete</a:t>
            </a:r>
            <a:r>
              <a:rPr lang="es-MX" dirty="0" smtClean="0"/>
              <a:t>();</a:t>
            </a:r>
          </a:p>
          <a:p>
            <a:pPr>
              <a:buNone/>
            </a:pPr>
            <a:r>
              <a:rPr lang="es-MX" dirty="0" smtClean="0"/>
              <a:t>		</a:t>
            </a:r>
            <a:r>
              <a:rPr lang="es-MX" dirty="0" err="1" smtClean="0"/>
              <a:t>System.out.println</a:t>
            </a:r>
            <a:r>
              <a:rPr lang="es-MX" dirty="0" smtClean="0"/>
              <a:t>(“File </a:t>
            </a:r>
            <a:r>
              <a:rPr lang="es-MX" dirty="0" err="1" smtClean="0"/>
              <a:t>existence</a:t>
            </a:r>
            <a:r>
              <a:rPr lang="es-MX" dirty="0" smtClean="0"/>
              <a:t>: " + </a:t>
            </a:r>
            <a:r>
              <a:rPr lang="es-MX" dirty="0" err="1" smtClean="0"/>
              <a:t>file.exists</a:t>
            </a:r>
            <a:r>
              <a:rPr lang="es-MX" dirty="0" smtClean="0"/>
              <a:t>());</a:t>
            </a:r>
          </a:p>
          <a:p>
            <a:pPr>
              <a:buNone/>
            </a:pPr>
            <a:r>
              <a:rPr lang="es-MX" dirty="0" smtClean="0"/>
              <a:t>	}</a:t>
            </a:r>
          </a:p>
          <a:p>
            <a:pPr>
              <a:buNone/>
            </a:pPr>
            <a:r>
              <a:rPr lang="es-MX" dirty="0" smtClean="0"/>
              <a:t>}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Streams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stream is a flow of read or </a:t>
            </a:r>
            <a:r>
              <a:rPr lang="en-US" dirty="0" smtClean="0"/>
              <a:t>written </a:t>
            </a:r>
            <a:r>
              <a:rPr lang="en-US" dirty="0"/>
              <a:t>data.</a:t>
            </a:r>
          </a:p>
          <a:p>
            <a:r>
              <a:rPr lang="en-US" dirty="0"/>
              <a:t>There are classes for handling various types of data:</a:t>
            </a:r>
          </a:p>
          <a:p>
            <a:pPr lvl="1"/>
            <a:r>
              <a:rPr lang="en-US" dirty="0" err="1"/>
              <a:t>ObjectStream</a:t>
            </a:r>
            <a:r>
              <a:rPr lang="en-US" dirty="0"/>
              <a:t>: Object handling</a:t>
            </a:r>
          </a:p>
          <a:p>
            <a:pPr lvl="1"/>
            <a:r>
              <a:rPr lang="en-US" dirty="0"/>
              <a:t>Scan / Format: Data management with format</a:t>
            </a:r>
          </a:p>
          <a:p>
            <a:pPr lvl="1"/>
            <a:r>
              <a:rPr lang="en-US" dirty="0"/>
              <a:t>DataStream: Handling primitive data</a:t>
            </a:r>
          </a:p>
          <a:p>
            <a:pPr lvl="1"/>
            <a:r>
              <a:rPr lang="en-US" dirty="0" err="1"/>
              <a:t>BufferedStream</a:t>
            </a:r>
            <a:r>
              <a:rPr lang="en-US" dirty="0"/>
              <a:t>: Classes to optimize the number of reads or writings</a:t>
            </a:r>
            <a:endParaRPr lang="es-MX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Important</a:t>
            </a:r>
            <a:r>
              <a:rPr lang="es-MX" dirty="0" smtClean="0"/>
              <a:t> </a:t>
            </a:r>
            <a:r>
              <a:rPr lang="es-MX" dirty="0" err="1" smtClean="0"/>
              <a:t>classes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732358"/>
          </a:xfrm>
        </p:spPr>
        <p:txBody>
          <a:bodyPr>
            <a:normAutofit fontScale="70000" lnSpcReduction="20000"/>
          </a:bodyPr>
          <a:lstStyle/>
          <a:p>
            <a:r>
              <a:rPr lang="es-MX" dirty="0" smtClean="0"/>
              <a:t>Scanner: </a:t>
            </a:r>
            <a:r>
              <a:rPr lang="es-MX" dirty="0" err="1" smtClean="0"/>
              <a:t>Read</a:t>
            </a:r>
            <a:r>
              <a:rPr lang="es-MX" dirty="0" smtClean="0"/>
              <a:t> </a:t>
            </a:r>
            <a:r>
              <a:rPr lang="es-MX" dirty="0" err="1" smtClean="0"/>
              <a:t>formatted</a:t>
            </a:r>
            <a:r>
              <a:rPr lang="es-MX" dirty="0" smtClean="0"/>
              <a:t> </a:t>
            </a:r>
            <a:r>
              <a:rPr lang="es-MX" dirty="0" err="1" smtClean="0"/>
              <a:t>text</a:t>
            </a:r>
            <a:endParaRPr lang="es-MX" dirty="0" smtClean="0"/>
          </a:p>
          <a:p>
            <a:pPr lvl="1"/>
            <a:r>
              <a:rPr lang="es-MX" dirty="0" smtClean="0"/>
              <a:t>Scanner(</a:t>
            </a:r>
            <a:r>
              <a:rPr lang="es-MX" dirty="0" err="1" smtClean="0"/>
              <a:t>File</a:t>
            </a:r>
            <a:r>
              <a:rPr lang="es-MX" dirty="0" smtClean="0"/>
              <a:t>)</a:t>
            </a:r>
          </a:p>
          <a:p>
            <a:pPr lvl="1"/>
            <a:r>
              <a:rPr lang="es-MX" dirty="0" smtClean="0"/>
              <a:t>Scanner(</a:t>
            </a:r>
            <a:r>
              <a:rPr lang="es-MX" dirty="0" err="1" smtClean="0"/>
              <a:t>InputStream</a:t>
            </a:r>
            <a:r>
              <a:rPr lang="es-MX" dirty="0" smtClean="0"/>
              <a:t>)</a:t>
            </a:r>
          </a:p>
          <a:p>
            <a:pPr lvl="1"/>
            <a:r>
              <a:rPr lang="es-MX" dirty="0" smtClean="0"/>
              <a:t>Scanner(</a:t>
            </a:r>
            <a:r>
              <a:rPr lang="es-MX" dirty="0" err="1" smtClean="0"/>
              <a:t>String</a:t>
            </a:r>
            <a:r>
              <a:rPr lang="es-MX" dirty="0" smtClean="0"/>
              <a:t>)</a:t>
            </a:r>
          </a:p>
          <a:p>
            <a:endParaRPr lang="es-MX" dirty="0" smtClean="0"/>
          </a:p>
          <a:p>
            <a:r>
              <a:rPr lang="es-MX" dirty="0" err="1" smtClean="0"/>
              <a:t>BufferedReader</a:t>
            </a:r>
            <a:r>
              <a:rPr lang="es-MX" dirty="0" smtClean="0"/>
              <a:t>: </a:t>
            </a:r>
            <a:r>
              <a:rPr lang="es-MX" dirty="0" err="1" smtClean="0"/>
              <a:t>Read</a:t>
            </a:r>
            <a:r>
              <a:rPr lang="es-MX" dirty="0" smtClean="0"/>
              <a:t> </a:t>
            </a:r>
            <a:r>
              <a:rPr lang="es-MX" dirty="0" err="1" smtClean="0"/>
              <a:t>text</a:t>
            </a:r>
            <a:r>
              <a:rPr lang="es-MX" dirty="0" smtClean="0"/>
              <a:t> files</a:t>
            </a:r>
          </a:p>
          <a:p>
            <a:pPr lvl="1"/>
            <a:r>
              <a:rPr lang="es-MX" dirty="0" err="1" smtClean="0"/>
              <a:t>BufferedReader</a:t>
            </a:r>
            <a:r>
              <a:rPr lang="es-MX" dirty="0" smtClean="0"/>
              <a:t>(Reader)</a:t>
            </a:r>
          </a:p>
          <a:p>
            <a:r>
              <a:rPr lang="es-MX" dirty="0" err="1" smtClean="0"/>
              <a:t>BufferedWriter</a:t>
            </a:r>
            <a:r>
              <a:rPr lang="es-MX" dirty="0" smtClean="0"/>
              <a:t>: </a:t>
            </a:r>
            <a:r>
              <a:rPr lang="es-MX" dirty="0" err="1" smtClean="0"/>
              <a:t>Write</a:t>
            </a:r>
            <a:r>
              <a:rPr lang="es-MX" dirty="0" smtClean="0"/>
              <a:t> </a:t>
            </a:r>
            <a:r>
              <a:rPr lang="es-MX" dirty="0" err="1" smtClean="0"/>
              <a:t>text</a:t>
            </a:r>
            <a:r>
              <a:rPr lang="es-MX" dirty="0" smtClean="0"/>
              <a:t> files</a:t>
            </a:r>
          </a:p>
          <a:p>
            <a:pPr lvl="1"/>
            <a:r>
              <a:rPr lang="es-MX" dirty="0" err="1" smtClean="0"/>
              <a:t>BufferedWriter</a:t>
            </a:r>
            <a:r>
              <a:rPr lang="es-MX" dirty="0" smtClean="0"/>
              <a:t>(</a:t>
            </a:r>
            <a:r>
              <a:rPr lang="es-MX" dirty="0" err="1" smtClean="0"/>
              <a:t>Writer</a:t>
            </a:r>
            <a:r>
              <a:rPr lang="es-MX" dirty="0" smtClean="0"/>
              <a:t>)</a:t>
            </a:r>
          </a:p>
          <a:p>
            <a:pPr lvl="1"/>
            <a:endParaRPr lang="es-MX" dirty="0" smtClean="0"/>
          </a:p>
          <a:p>
            <a:r>
              <a:rPr lang="es-MX" dirty="0" err="1" smtClean="0"/>
              <a:t>ObjectInputStream</a:t>
            </a:r>
            <a:r>
              <a:rPr lang="es-MX" dirty="0" smtClean="0"/>
              <a:t>: </a:t>
            </a:r>
            <a:r>
              <a:rPr lang="es-MX" dirty="0" err="1" smtClean="0"/>
              <a:t>Read</a:t>
            </a:r>
            <a:r>
              <a:rPr lang="es-MX" dirty="0" smtClean="0"/>
              <a:t> </a:t>
            </a:r>
            <a:r>
              <a:rPr lang="es-MX" dirty="0" err="1" smtClean="0"/>
              <a:t>objects</a:t>
            </a:r>
            <a:endParaRPr lang="es-MX" dirty="0" smtClean="0"/>
          </a:p>
          <a:p>
            <a:pPr lvl="1"/>
            <a:r>
              <a:rPr lang="es-MX" dirty="0" err="1" smtClean="0"/>
              <a:t>ObjectInputStream</a:t>
            </a:r>
            <a:r>
              <a:rPr lang="es-MX" dirty="0" smtClean="0"/>
              <a:t>(</a:t>
            </a:r>
            <a:r>
              <a:rPr lang="es-MX" dirty="0" err="1" smtClean="0"/>
              <a:t>InputStream</a:t>
            </a:r>
            <a:r>
              <a:rPr lang="es-MX" dirty="0" smtClean="0"/>
              <a:t>)</a:t>
            </a:r>
          </a:p>
          <a:p>
            <a:r>
              <a:rPr lang="es-MX" dirty="0" err="1" smtClean="0"/>
              <a:t>ObjectOutputStream</a:t>
            </a:r>
            <a:r>
              <a:rPr lang="es-MX" dirty="0" smtClean="0"/>
              <a:t>: </a:t>
            </a:r>
            <a:r>
              <a:rPr lang="es-MX" dirty="0" err="1" smtClean="0"/>
              <a:t>Write</a:t>
            </a:r>
            <a:r>
              <a:rPr lang="es-MX" dirty="0" smtClean="0"/>
              <a:t> </a:t>
            </a:r>
            <a:r>
              <a:rPr lang="es-MX" dirty="0" err="1" smtClean="0"/>
              <a:t>objects</a:t>
            </a:r>
            <a:endParaRPr lang="es-MX" dirty="0" smtClean="0"/>
          </a:p>
          <a:p>
            <a:pPr lvl="1"/>
            <a:r>
              <a:rPr lang="es-MX" dirty="0" err="1" smtClean="0"/>
              <a:t>ObjectOutputStream</a:t>
            </a:r>
            <a:r>
              <a:rPr lang="es-MX" dirty="0" smtClean="0"/>
              <a:t>(</a:t>
            </a:r>
            <a:r>
              <a:rPr lang="es-MX" dirty="0" err="1" smtClean="0"/>
              <a:t>OutputStream</a:t>
            </a:r>
            <a:r>
              <a:rPr lang="es-MX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err="1" smtClean="0"/>
              <a:t>Example</a:t>
            </a:r>
            <a:r>
              <a:rPr lang="es-MX" dirty="0" smtClean="0"/>
              <a:t> of </a:t>
            </a:r>
            <a:r>
              <a:rPr lang="es-MX" dirty="0" err="1" smtClean="0"/>
              <a:t>bufferedreader</a:t>
            </a:r>
            <a:r>
              <a:rPr lang="es-MX" dirty="0" smtClean="0"/>
              <a:t> / </a:t>
            </a:r>
            <a:r>
              <a:rPr lang="es-MX" dirty="0" err="1" smtClean="0"/>
              <a:t>bufferedwriter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803796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s-MX" dirty="0" err="1" smtClean="0"/>
              <a:t>import</a:t>
            </a:r>
            <a:r>
              <a:rPr lang="es-MX" dirty="0" smtClean="0"/>
              <a:t> java.io.*;</a:t>
            </a:r>
          </a:p>
          <a:p>
            <a:pPr>
              <a:buNone/>
            </a:pPr>
            <a:endParaRPr lang="es-MX" dirty="0" smtClean="0"/>
          </a:p>
          <a:p>
            <a:pPr>
              <a:buNone/>
            </a:pPr>
            <a:r>
              <a:rPr lang="es-MX" dirty="0" err="1" smtClean="0"/>
              <a:t>public</a:t>
            </a:r>
            <a:r>
              <a:rPr lang="es-MX" dirty="0" smtClean="0"/>
              <a:t> </a:t>
            </a:r>
            <a:r>
              <a:rPr lang="es-MX" dirty="0" err="1" smtClean="0"/>
              <a:t>class</a:t>
            </a:r>
            <a:r>
              <a:rPr lang="es-MX" dirty="0" smtClean="0"/>
              <a:t> </a:t>
            </a:r>
            <a:r>
              <a:rPr lang="es-MX" dirty="0" err="1" smtClean="0"/>
              <a:t>CreateFile</a:t>
            </a:r>
            <a:r>
              <a:rPr lang="es-MX" dirty="0" smtClean="0"/>
              <a:t> {</a:t>
            </a:r>
          </a:p>
          <a:p>
            <a:pPr>
              <a:buNone/>
            </a:pPr>
            <a:r>
              <a:rPr lang="es-MX" dirty="0" smtClean="0"/>
              <a:t>	</a:t>
            </a:r>
            <a:r>
              <a:rPr lang="es-MX" dirty="0" err="1" smtClean="0"/>
              <a:t>public</a:t>
            </a:r>
            <a:r>
              <a:rPr lang="es-MX" dirty="0" smtClean="0"/>
              <a:t> </a:t>
            </a:r>
            <a:r>
              <a:rPr lang="es-MX" dirty="0" err="1" smtClean="0"/>
              <a:t>static</a:t>
            </a:r>
            <a:r>
              <a:rPr lang="es-MX" dirty="0" smtClean="0"/>
              <a:t> </a:t>
            </a:r>
            <a:r>
              <a:rPr lang="es-MX" dirty="0" err="1" smtClean="0"/>
              <a:t>void</a:t>
            </a:r>
            <a:r>
              <a:rPr lang="es-MX" dirty="0" smtClean="0"/>
              <a:t> </a:t>
            </a:r>
            <a:r>
              <a:rPr lang="es-MX" dirty="0" err="1" smtClean="0"/>
              <a:t>main</a:t>
            </a:r>
            <a:r>
              <a:rPr lang="es-MX" dirty="0" smtClean="0"/>
              <a:t>(</a:t>
            </a:r>
            <a:r>
              <a:rPr lang="es-MX" dirty="0" err="1" smtClean="0"/>
              <a:t>String</a:t>
            </a:r>
            <a:r>
              <a:rPr lang="es-MX" dirty="0" smtClean="0"/>
              <a:t>[] </a:t>
            </a:r>
            <a:r>
              <a:rPr lang="es-MX" dirty="0" err="1" smtClean="0"/>
              <a:t>args</a:t>
            </a:r>
            <a:r>
              <a:rPr lang="es-MX" dirty="0" smtClean="0"/>
              <a:t>) </a:t>
            </a:r>
            <a:r>
              <a:rPr lang="es-MX" dirty="0" err="1" smtClean="0"/>
              <a:t>throws</a:t>
            </a:r>
            <a:r>
              <a:rPr lang="es-MX" dirty="0" smtClean="0"/>
              <a:t> </a:t>
            </a:r>
            <a:r>
              <a:rPr lang="es-MX" dirty="0" err="1" smtClean="0"/>
              <a:t>Exception</a:t>
            </a:r>
            <a:r>
              <a:rPr lang="es-MX" dirty="0" smtClean="0"/>
              <a:t> {</a:t>
            </a:r>
          </a:p>
          <a:p>
            <a:pPr>
              <a:buNone/>
            </a:pPr>
            <a:r>
              <a:rPr lang="es-MX" dirty="0" smtClean="0"/>
              <a:t>		//</a:t>
            </a:r>
            <a:r>
              <a:rPr lang="es-MX" dirty="0" err="1" smtClean="0"/>
              <a:t>Write</a:t>
            </a:r>
            <a:r>
              <a:rPr lang="es-MX" dirty="0" smtClean="0"/>
              <a:t> </a:t>
            </a:r>
            <a:r>
              <a:rPr lang="es-MX" dirty="0" err="1" smtClean="0"/>
              <a:t>text</a:t>
            </a:r>
            <a:r>
              <a:rPr lang="es-MX" dirty="0" smtClean="0"/>
              <a:t> </a:t>
            </a:r>
            <a:r>
              <a:rPr lang="es-MX" dirty="0" err="1" smtClean="0"/>
              <a:t>into</a:t>
            </a:r>
            <a:r>
              <a:rPr lang="es-MX" dirty="0" smtClean="0"/>
              <a:t> a file</a:t>
            </a:r>
          </a:p>
          <a:p>
            <a:pPr>
              <a:buNone/>
            </a:pPr>
            <a:r>
              <a:rPr lang="es-MX" dirty="0" smtClean="0"/>
              <a:t>		</a:t>
            </a:r>
            <a:r>
              <a:rPr lang="es-MX" dirty="0" err="1" smtClean="0"/>
              <a:t>FileWriter</a:t>
            </a:r>
            <a:r>
              <a:rPr lang="es-MX" dirty="0" smtClean="0"/>
              <a:t> </a:t>
            </a:r>
            <a:r>
              <a:rPr lang="es-MX" dirty="0" err="1" smtClean="0"/>
              <a:t>writer</a:t>
            </a:r>
            <a:r>
              <a:rPr lang="es-MX" dirty="0" smtClean="0"/>
              <a:t> = new </a:t>
            </a:r>
            <a:r>
              <a:rPr lang="es-MX" dirty="0" err="1" smtClean="0"/>
              <a:t>FileWriter</a:t>
            </a:r>
            <a:r>
              <a:rPr lang="es-MX" dirty="0" smtClean="0"/>
              <a:t>(“test.txt");</a:t>
            </a:r>
          </a:p>
          <a:p>
            <a:pPr>
              <a:buNone/>
            </a:pPr>
            <a:r>
              <a:rPr lang="es-MX" dirty="0" smtClean="0"/>
              <a:t>		</a:t>
            </a:r>
            <a:r>
              <a:rPr lang="es-MX" dirty="0" err="1" smtClean="0"/>
              <a:t>BufferedWriter</a:t>
            </a:r>
            <a:r>
              <a:rPr lang="es-MX" dirty="0" smtClean="0"/>
              <a:t> buffer = new </a:t>
            </a:r>
            <a:r>
              <a:rPr lang="es-MX" dirty="0" err="1" smtClean="0"/>
              <a:t>BufferedWriter</a:t>
            </a:r>
            <a:r>
              <a:rPr lang="es-MX" dirty="0" smtClean="0"/>
              <a:t>(</a:t>
            </a:r>
            <a:r>
              <a:rPr lang="es-MX" dirty="0" err="1" smtClean="0"/>
              <a:t>writer</a:t>
            </a:r>
            <a:r>
              <a:rPr lang="es-MX" dirty="0" smtClean="0"/>
              <a:t>);</a:t>
            </a:r>
          </a:p>
          <a:p>
            <a:pPr>
              <a:buNone/>
            </a:pPr>
            <a:endParaRPr lang="es-MX" dirty="0" smtClean="0"/>
          </a:p>
          <a:p>
            <a:pPr>
              <a:buNone/>
            </a:pPr>
            <a:r>
              <a:rPr lang="es-MX" dirty="0" smtClean="0"/>
              <a:t>		</a:t>
            </a:r>
            <a:r>
              <a:rPr lang="es-MX" dirty="0" err="1" smtClean="0"/>
              <a:t>String</a:t>
            </a:r>
            <a:r>
              <a:rPr lang="es-MX" dirty="0" smtClean="0"/>
              <a:t> texto = “</a:t>
            </a:r>
            <a:r>
              <a:rPr lang="es-MX" dirty="0" err="1" smtClean="0"/>
              <a:t>Object</a:t>
            </a:r>
            <a:r>
              <a:rPr lang="es-MX" dirty="0" smtClean="0"/>
              <a:t> </a:t>
            </a:r>
            <a:r>
              <a:rPr lang="es-MX" dirty="0" err="1" smtClean="0"/>
              <a:t>Oriented</a:t>
            </a:r>
            <a:r>
              <a:rPr lang="es-MX" dirty="0" smtClean="0"/>
              <a:t> </a:t>
            </a:r>
            <a:r>
              <a:rPr lang="es-MX" dirty="0" err="1" smtClean="0"/>
              <a:t>programming</a:t>
            </a:r>
            <a:r>
              <a:rPr lang="es-MX" dirty="0" smtClean="0"/>
              <a:t>";</a:t>
            </a:r>
          </a:p>
          <a:p>
            <a:pPr>
              <a:buNone/>
            </a:pPr>
            <a:r>
              <a:rPr lang="es-MX" dirty="0" smtClean="0"/>
              <a:t>		</a:t>
            </a:r>
            <a:r>
              <a:rPr lang="es-MX" dirty="0" err="1" smtClean="0"/>
              <a:t>buffer.write</a:t>
            </a:r>
            <a:r>
              <a:rPr lang="es-MX" dirty="0" smtClean="0"/>
              <a:t>(texto, 0, </a:t>
            </a:r>
            <a:r>
              <a:rPr lang="es-MX" dirty="0" err="1" smtClean="0"/>
              <a:t>texto.length</a:t>
            </a:r>
            <a:r>
              <a:rPr lang="es-MX" dirty="0" smtClean="0"/>
              <a:t>());</a:t>
            </a:r>
          </a:p>
          <a:p>
            <a:pPr>
              <a:buNone/>
            </a:pPr>
            <a:r>
              <a:rPr lang="es-MX" dirty="0" smtClean="0"/>
              <a:t>		</a:t>
            </a:r>
            <a:r>
              <a:rPr lang="es-MX" dirty="0" err="1" smtClean="0"/>
              <a:t>buffer.close</a:t>
            </a:r>
            <a:r>
              <a:rPr lang="es-MX" dirty="0" smtClean="0"/>
              <a:t>();</a:t>
            </a:r>
          </a:p>
          <a:p>
            <a:pPr>
              <a:buNone/>
            </a:pPr>
            <a:endParaRPr lang="es-MX" dirty="0" smtClean="0"/>
          </a:p>
          <a:p>
            <a:pPr>
              <a:buNone/>
            </a:pPr>
            <a:r>
              <a:rPr lang="es-MX" dirty="0" smtClean="0"/>
              <a:t>		//</a:t>
            </a:r>
            <a:r>
              <a:rPr lang="es-MX" dirty="0" err="1" smtClean="0"/>
              <a:t>Read</a:t>
            </a:r>
            <a:r>
              <a:rPr lang="es-MX" dirty="0" smtClean="0"/>
              <a:t> </a:t>
            </a:r>
            <a:r>
              <a:rPr lang="es-MX" dirty="0" err="1" smtClean="0"/>
              <a:t>text</a:t>
            </a:r>
            <a:r>
              <a:rPr lang="es-MX" dirty="0" smtClean="0"/>
              <a:t> </a:t>
            </a:r>
            <a:r>
              <a:rPr lang="es-MX" dirty="0" err="1" smtClean="0"/>
              <a:t>from</a:t>
            </a:r>
            <a:r>
              <a:rPr lang="es-MX" dirty="0" smtClean="0"/>
              <a:t> a file</a:t>
            </a:r>
          </a:p>
          <a:p>
            <a:pPr>
              <a:buNone/>
            </a:pPr>
            <a:r>
              <a:rPr lang="es-MX" dirty="0" smtClean="0"/>
              <a:t>		</a:t>
            </a:r>
            <a:r>
              <a:rPr lang="es-MX" dirty="0" err="1" smtClean="0"/>
              <a:t>FileReader</a:t>
            </a:r>
            <a:r>
              <a:rPr lang="es-MX" dirty="0" smtClean="0"/>
              <a:t> </a:t>
            </a:r>
            <a:r>
              <a:rPr lang="es-MX" dirty="0" err="1" smtClean="0"/>
              <a:t>reader</a:t>
            </a:r>
            <a:r>
              <a:rPr lang="es-MX" dirty="0" smtClean="0"/>
              <a:t> = new </a:t>
            </a:r>
            <a:r>
              <a:rPr lang="es-MX" dirty="0" err="1" smtClean="0"/>
              <a:t>FileReader</a:t>
            </a:r>
            <a:r>
              <a:rPr lang="es-MX" dirty="0" smtClean="0"/>
              <a:t>(“test.txt");</a:t>
            </a:r>
          </a:p>
          <a:p>
            <a:pPr>
              <a:buNone/>
            </a:pPr>
            <a:r>
              <a:rPr lang="es-MX" dirty="0" smtClean="0"/>
              <a:t>		</a:t>
            </a:r>
            <a:r>
              <a:rPr lang="es-MX" dirty="0" err="1" smtClean="0"/>
              <a:t>BufferedReader</a:t>
            </a:r>
            <a:r>
              <a:rPr lang="es-MX" dirty="0" smtClean="0"/>
              <a:t> </a:t>
            </a:r>
            <a:r>
              <a:rPr lang="es-MX" dirty="0" err="1" smtClean="0"/>
              <a:t>bufferReader</a:t>
            </a:r>
            <a:r>
              <a:rPr lang="es-MX" dirty="0" smtClean="0"/>
              <a:t> = new </a:t>
            </a:r>
            <a:r>
              <a:rPr lang="es-MX" dirty="0" err="1" smtClean="0"/>
              <a:t>BufferedReader</a:t>
            </a:r>
            <a:r>
              <a:rPr lang="es-MX" dirty="0" smtClean="0"/>
              <a:t>(</a:t>
            </a:r>
            <a:r>
              <a:rPr lang="es-MX" dirty="0" err="1" smtClean="0"/>
              <a:t>reader</a:t>
            </a:r>
            <a:r>
              <a:rPr lang="es-MX" dirty="0" smtClean="0"/>
              <a:t>);</a:t>
            </a:r>
          </a:p>
          <a:p>
            <a:pPr>
              <a:buNone/>
            </a:pPr>
            <a:endParaRPr lang="es-MX" dirty="0" smtClean="0"/>
          </a:p>
          <a:p>
            <a:pPr>
              <a:buNone/>
            </a:pPr>
            <a:r>
              <a:rPr lang="es-MX" dirty="0" smtClean="0"/>
              <a:t>		</a:t>
            </a:r>
            <a:r>
              <a:rPr lang="es-MX" dirty="0" err="1" smtClean="0"/>
              <a:t>System.out.println</a:t>
            </a:r>
            <a:r>
              <a:rPr lang="es-MX" dirty="0" smtClean="0"/>
              <a:t>("Text: " + </a:t>
            </a:r>
            <a:r>
              <a:rPr lang="es-MX" dirty="0" err="1" smtClean="0"/>
              <a:t>bufferReader.readLine</a:t>
            </a:r>
            <a:r>
              <a:rPr lang="es-MX" dirty="0" smtClean="0"/>
              <a:t>());</a:t>
            </a:r>
          </a:p>
          <a:p>
            <a:pPr>
              <a:buNone/>
            </a:pPr>
            <a:r>
              <a:rPr lang="es-MX" dirty="0" smtClean="0"/>
              <a:t>		</a:t>
            </a:r>
            <a:r>
              <a:rPr lang="es-MX" dirty="0" err="1" smtClean="0"/>
              <a:t>bufferReader.close</a:t>
            </a:r>
            <a:r>
              <a:rPr lang="es-MX" dirty="0" smtClean="0"/>
              <a:t>();</a:t>
            </a:r>
          </a:p>
          <a:p>
            <a:pPr>
              <a:buNone/>
            </a:pPr>
            <a:r>
              <a:rPr lang="es-MX" dirty="0" smtClean="0"/>
              <a:t>	}</a:t>
            </a:r>
          </a:p>
          <a:p>
            <a:pPr>
              <a:buNone/>
            </a:pPr>
            <a:r>
              <a:rPr lang="es-MX" dirty="0" smtClean="0"/>
              <a:t>}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err="1" smtClean="0"/>
              <a:t>Example</a:t>
            </a:r>
            <a:r>
              <a:rPr lang="es-MX" dirty="0" smtClean="0"/>
              <a:t> of </a:t>
            </a:r>
            <a:r>
              <a:rPr lang="es-MX" dirty="0" err="1" smtClean="0"/>
              <a:t>ObjectOutputStream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803796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s-MX" dirty="0" err="1" smtClean="0"/>
              <a:t>import</a:t>
            </a:r>
            <a:r>
              <a:rPr lang="es-MX" dirty="0" smtClean="0"/>
              <a:t> java.io.*;</a:t>
            </a:r>
          </a:p>
          <a:p>
            <a:pPr>
              <a:buNone/>
            </a:pPr>
            <a:endParaRPr lang="es-MX" dirty="0" smtClean="0"/>
          </a:p>
          <a:p>
            <a:pPr>
              <a:buNone/>
            </a:pPr>
            <a:r>
              <a:rPr lang="es-MX" dirty="0" err="1" smtClean="0"/>
              <a:t>public</a:t>
            </a:r>
            <a:r>
              <a:rPr lang="es-MX" dirty="0" smtClean="0"/>
              <a:t> </a:t>
            </a:r>
            <a:r>
              <a:rPr lang="es-MX" dirty="0" err="1" smtClean="0"/>
              <a:t>class</a:t>
            </a:r>
            <a:r>
              <a:rPr lang="es-MX" dirty="0" smtClean="0"/>
              <a:t> </a:t>
            </a:r>
            <a:r>
              <a:rPr lang="es-MX" dirty="0" err="1" smtClean="0"/>
              <a:t>CreateFile</a:t>
            </a:r>
            <a:r>
              <a:rPr lang="es-MX" dirty="0" smtClean="0"/>
              <a:t> {</a:t>
            </a:r>
          </a:p>
          <a:p>
            <a:pPr>
              <a:buNone/>
            </a:pPr>
            <a:r>
              <a:rPr lang="es-MX" dirty="0" smtClean="0"/>
              <a:t>	</a:t>
            </a:r>
            <a:r>
              <a:rPr lang="es-MX" dirty="0" err="1" smtClean="0"/>
              <a:t>public</a:t>
            </a:r>
            <a:r>
              <a:rPr lang="es-MX" dirty="0" smtClean="0"/>
              <a:t> </a:t>
            </a:r>
            <a:r>
              <a:rPr lang="es-MX" dirty="0" err="1" smtClean="0"/>
              <a:t>static</a:t>
            </a:r>
            <a:r>
              <a:rPr lang="es-MX" dirty="0" smtClean="0"/>
              <a:t> </a:t>
            </a:r>
            <a:r>
              <a:rPr lang="es-MX" dirty="0" err="1" smtClean="0"/>
              <a:t>void</a:t>
            </a:r>
            <a:r>
              <a:rPr lang="es-MX" dirty="0" smtClean="0"/>
              <a:t> </a:t>
            </a:r>
            <a:r>
              <a:rPr lang="es-MX" dirty="0" err="1" smtClean="0"/>
              <a:t>main</a:t>
            </a:r>
            <a:r>
              <a:rPr lang="es-MX" dirty="0" smtClean="0"/>
              <a:t>(</a:t>
            </a:r>
            <a:r>
              <a:rPr lang="es-MX" dirty="0" err="1" smtClean="0"/>
              <a:t>String</a:t>
            </a:r>
            <a:r>
              <a:rPr lang="es-MX" dirty="0" smtClean="0"/>
              <a:t>[] </a:t>
            </a:r>
            <a:r>
              <a:rPr lang="es-MX" dirty="0" err="1" smtClean="0"/>
              <a:t>args</a:t>
            </a:r>
            <a:r>
              <a:rPr lang="es-MX" dirty="0" smtClean="0"/>
              <a:t>) </a:t>
            </a:r>
            <a:r>
              <a:rPr lang="es-MX" dirty="0" err="1" smtClean="0"/>
              <a:t>throws</a:t>
            </a:r>
            <a:r>
              <a:rPr lang="es-MX" dirty="0" smtClean="0"/>
              <a:t> </a:t>
            </a:r>
            <a:r>
              <a:rPr lang="es-MX" dirty="0" err="1" smtClean="0"/>
              <a:t>Exception</a:t>
            </a:r>
            <a:r>
              <a:rPr lang="es-MX" dirty="0" smtClean="0"/>
              <a:t> {</a:t>
            </a:r>
          </a:p>
          <a:p>
            <a:pPr>
              <a:buNone/>
            </a:pPr>
            <a:r>
              <a:rPr lang="es-MX" dirty="0" smtClean="0"/>
              <a:t>		//</a:t>
            </a:r>
            <a:r>
              <a:rPr lang="es-MX" dirty="0" err="1" smtClean="0"/>
              <a:t>Write</a:t>
            </a:r>
            <a:r>
              <a:rPr lang="es-MX" dirty="0" smtClean="0"/>
              <a:t> </a:t>
            </a:r>
            <a:r>
              <a:rPr lang="es-MX" dirty="0" err="1" smtClean="0"/>
              <a:t>objects</a:t>
            </a:r>
            <a:r>
              <a:rPr lang="es-MX" dirty="0" smtClean="0"/>
              <a:t> </a:t>
            </a:r>
            <a:r>
              <a:rPr lang="es-MX" dirty="0" err="1" smtClean="0"/>
              <a:t>into</a:t>
            </a:r>
            <a:r>
              <a:rPr lang="es-MX" dirty="0" smtClean="0"/>
              <a:t> a file</a:t>
            </a:r>
            <a:endParaRPr lang="es-MX" dirty="0" smtClean="0"/>
          </a:p>
          <a:p>
            <a:pPr>
              <a:buNone/>
            </a:pPr>
            <a:r>
              <a:rPr lang="es-MX" dirty="0" smtClean="0"/>
              <a:t>		</a:t>
            </a:r>
            <a:r>
              <a:rPr lang="es-MX" dirty="0" err="1" smtClean="0"/>
              <a:t>FileOutputStream</a:t>
            </a:r>
            <a:r>
              <a:rPr lang="es-MX" dirty="0" smtClean="0"/>
              <a:t> file = </a:t>
            </a:r>
            <a:r>
              <a:rPr lang="es-MX" dirty="0" smtClean="0"/>
              <a:t>new </a:t>
            </a:r>
            <a:r>
              <a:rPr lang="es-MX" dirty="0" err="1" smtClean="0"/>
              <a:t>FileOutputStream</a:t>
            </a:r>
            <a:r>
              <a:rPr lang="es-MX" dirty="0" smtClean="0"/>
              <a:t>(“</a:t>
            </a:r>
            <a:r>
              <a:rPr lang="es-MX" dirty="0" smtClean="0"/>
              <a:t>test.txt");</a:t>
            </a:r>
          </a:p>
          <a:p>
            <a:pPr>
              <a:buNone/>
            </a:pPr>
            <a:r>
              <a:rPr lang="es-MX" dirty="0" smtClean="0"/>
              <a:t>		</a:t>
            </a:r>
            <a:r>
              <a:rPr lang="es-MX" dirty="0" err="1" smtClean="0"/>
              <a:t>ObjectOutputStream</a:t>
            </a:r>
            <a:r>
              <a:rPr lang="es-MX" dirty="0" smtClean="0"/>
              <a:t> </a:t>
            </a:r>
            <a:r>
              <a:rPr lang="es-MX" dirty="0" err="1" smtClean="0"/>
              <a:t>writer</a:t>
            </a:r>
            <a:r>
              <a:rPr lang="es-MX" dirty="0" smtClean="0"/>
              <a:t> = </a:t>
            </a:r>
            <a:r>
              <a:rPr lang="es-MX" dirty="0" smtClean="0"/>
              <a:t>new </a:t>
            </a:r>
            <a:r>
              <a:rPr lang="es-MX" dirty="0" err="1" smtClean="0"/>
              <a:t>ObjectOutputStream</a:t>
            </a:r>
            <a:r>
              <a:rPr lang="es-MX" dirty="0" smtClean="0"/>
              <a:t>(file);</a:t>
            </a:r>
            <a:endParaRPr lang="es-MX" dirty="0" smtClean="0"/>
          </a:p>
          <a:p>
            <a:pPr>
              <a:buNone/>
            </a:pPr>
            <a:endParaRPr lang="es-MX" dirty="0" smtClean="0"/>
          </a:p>
          <a:p>
            <a:pPr>
              <a:buNone/>
            </a:pPr>
            <a:r>
              <a:rPr lang="es-MX" dirty="0" smtClean="0"/>
              <a:t>		</a:t>
            </a:r>
            <a:r>
              <a:rPr lang="es-MX" dirty="0" err="1" smtClean="0"/>
              <a:t>Person</a:t>
            </a:r>
            <a:r>
              <a:rPr lang="es-MX" dirty="0" smtClean="0"/>
              <a:t> p = new </a:t>
            </a:r>
            <a:r>
              <a:rPr lang="es-MX" dirty="0" err="1" smtClean="0"/>
              <a:t>Person</a:t>
            </a:r>
            <a:r>
              <a:rPr lang="es-MX" dirty="0" smtClean="0"/>
              <a:t>();</a:t>
            </a:r>
          </a:p>
          <a:p>
            <a:pPr>
              <a:buNone/>
            </a:pPr>
            <a:r>
              <a:rPr lang="es-MX" dirty="0"/>
              <a:t>	</a:t>
            </a:r>
            <a:r>
              <a:rPr lang="es-MX" dirty="0" smtClean="0"/>
              <a:t>	…</a:t>
            </a:r>
          </a:p>
          <a:p>
            <a:pPr>
              <a:buNone/>
            </a:pPr>
            <a:endParaRPr lang="es-MX" dirty="0"/>
          </a:p>
          <a:p>
            <a:pPr>
              <a:buNone/>
            </a:pPr>
            <a:r>
              <a:rPr lang="es-MX" dirty="0" smtClean="0"/>
              <a:t>		</a:t>
            </a:r>
            <a:r>
              <a:rPr lang="es-MX" dirty="0" err="1" smtClean="0"/>
              <a:t>writer.writeObject</a:t>
            </a:r>
            <a:r>
              <a:rPr lang="es-MX" dirty="0" smtClean="0"/>
              <a:t>(p);</a:t>
            </a:r>
            <a:endParaRPr lang="es-MX" dirty="0" smtClean="0"/>
          </a:p>
          <a:p>
            <a:pPr>
              <a:buNone/>
            </a:pPr>
            <a:r>
              <a:rPr lang="es-MX" dirty="0" smtClean="0"/>
              <a:t>		</a:t>
            </a:r>
            <a:r>
              <a:rPr lang="es-MX" dirty="0" err="1" smtClean="0"/>
              <a:t>writer.close</a:t>
            </a:r>
            <a:r>
              <a:rPr lang="es-MX" smtClean="0"/>
              <a:t>();</a:t>
            </a:r>
            <a:endParaRPr lang="es-MX" dirty="0" smtClean="0"/>
          </a:p>
          <a:p>
            <a:pPr>
              <a:buNone/>
            </a:pPr>
            <a:r>
              <a:rPr lang="es-MX" dirty="0" smtClean="0"/>
              <a:t>	}</a:t>
            </a:r>
          </a:p>
          <a:p>
            <a:pPr>
              <a:buNone/>
            </a:pPr>
            <a:r>
              <a:rPr lang="es-MX" dirty="0" smtClean="0"/>
              <a:t>}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5692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jes">
  <a:themeElements>
    <a:clrScheme name="Viajes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j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Viajes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1310</TotalTime>
  <Words>214</Words>
  <Application>Microsoft Office PowerPoint</Application>
  <PresentationFormat>On-screen Show (4:3)</PresentationFormat>
  <Paragraphs>98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Franklin Gothic Book</vt:lpstr>
      <vt:lpstr>Franklin Gothic Medium</vt:lpstr>
      <vt:lpstr>Wingdings 2</vt:lpstr>
      <vt:lpstr>Viajes</vt:lpstr>
      <vt:lpstr>Object oriented programming</vt:lpstr>
      <vt:lpstr>Session #31</vt:lpstr>
      <vt:lpstr>I/O (INPUT / OUTPUT)</vt:lpstr>
      <vt:lpstr>File management</vt:lpstr>
      <vt:lpstr>Example</vt:lpstr>
      <vt:lpstr>Streams</vt:lpstr>
      <vt:lpstr>Important classes</vt:lpstr>
      <vt:lpstr>Example of bufferedreader / bufferedwriter</vt:lpstr>
      <vt:lpstr>Example of ObjectOutputStream</vt:lpstr>
      <vt:lpstr>Session #31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Orientada a Objetos</dc:title>
  <dc:creator>Ganso</dc:creator>
  <cp:lastModifiedBy>Ivan Guerrero</cp:lastModifiedBy>
  <cp:revision>404</cp:revision>
  <dcterms:created xsi:type="dcterms:W3CDTF">2012-02-07T03:33:57Z</dcterms:created>
  <dcterms:modified xsi:type="dcterms:W3CDTF">2017-11-17T14:37:39Z</dcterms:modified>
</cp:coreProperties>
</file>