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7" r:id="rId2"/>
    <p:sldId id="268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0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2FA17A8-766E-4826-84B1-28D37A3C7F53}" type="datetimeFigureOut">
              <a:rPr lang="es-ES" smtClean="0"/>
              <a:pPr/>
              <a:t>03/05/2019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#32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err="1"/>
              <a:t>Topics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final </a:t>
            </a:r>
            <a:r>
              <a:rPr lang="es-MX" dirty="0" err="1"/>
              <a:t>exam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concepts of object oriented programming (OOP)</a:t>
            </a:r>
          </a:p>
          <a:p>
            <a:r>
              <a:rPr lang="en-US" dirty="0"/>
              <a:t>Object oriented design</a:t>
            </a:r>
          </a:p>
          <a:p>
            <a:r>
              <a:rPr lang="en-US" dirty="0"/>
              <a:t>Building object oriented software</a:t>
            </a:r>
          </a:p>
          <a:p>
            <a:r>
              <a:rPr lang="en-US" dirty="0"/>
              <a:t>Inheritance and polymorphism</a:t>
            </a:r>
          </a:p>
          <a:p>
            <a:r>
              <a:rPr lang="en-US" dirty="0"/>
              <a:t>Graphical user interfaces (GUI)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790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 is a discipline to study how messages can only be read by those who know how to decipher. A cryptography professor asks you to develop and app to read and write cyphered messages utilizing diverse codes. This professor has programming skills and he sent you 2 Java classes with implementations for two different codes: Caesar code (CodigoCesar.java) and replacement code (CodigoReemplazo.java).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5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implement this app, consider the following tasks:</a:t>
            </a:r>
          </a:p>
          <a:p>
            <a:pPr lvl="0"/>
            <a:r>
              <a:rPr lang="en-US" dirty="0"/>
              <a:t>Build a GUI in Java to perform the following</a:t>
            </a:r>
          </a:p>
          <a:p>
            <a:pPr lvl="1"/>
            <a:r>
              <a:rPr lang="en-US" dirty="0"/>
              <a:t>Choose a code to utilize (Caesar, replacement or Mirror)</a:t>
            </a:r>
          </a:p>
          <a:p>
            <a:pPr lvl="1"/>
            <a:r>
              <a:rPr lang="en-US" dirty="0"/>
              <a:t>Write a message and cypher or decipher it utilizing the chosen code</a:t>
            </a:r>
          </a:p>
          <a:p>
            <a:r>
              <a:rPr lang="en-US" dirty="0"/>
              <a:t>Design a component to group all the common functionality in both of the codes given by the professor</a:t>
            </a:r>
          </a:p>
          <a:p>
            <a:pPr lvl="1"/>
            <a:r>
              <a:rPr lang="en-US" dirty="0"/>
              <a:t>For this task, analyze the code classes and detect common methods</a:t>
            </a:r>
          </a:p>
          <a:p>
            <a:pPr lvl="0"/>
            <a:r>
              <a:rPr lang="en-US" dirty="0"/>
              <a:t>Update the </a:t>
            </a:r>
            <a:r>
              <a:rPr lang="en-US" dirty="0" err="1"/>
              <a:t>CodigoCesar</a:t>
            </a:r>
            <a:r>
              <a:rPr lang="en-US" dirty="0"/>
              <a:t> and </a:t>
            </a:r>
            <a:r>
              <a:rPr lang="en-US" dirty="0" err="1"/>
              <a:t>CodigoReemplazo</a:t>
            </a:r>
            <a:r>
              <a:rPr lang="en-US" dirty="0"/>
              <a:t> classes to implement the designed component of the previous point</a:t>
            </a:r>
          </a:p>
          <a:p>
            <a:pPr lvl="1"/>
            <a:r>
              <a:rPr lang="en-US" dirty="0"/>
              <a:t>You can modify the method names or you can add new methods if it’s necessary</a:t>
            </a:r>
          </a:p>
          <a:p>
            <a:pPr lvl="0"/>
            <a:r>
              <a:rPr lang="en-US" dirty="0"/>
              <a:t>Build a new class to implement a new code: the mirror code</a:t>
            </a:r>
          </a:p>
          <a:p>
            <a:pPr lvl="0"/>
            <a:r>
              <a:rPr lang="en-US" dirty="0"/>
              <a:t>Decipher the following message using your app</a:t>
            </a:r>
          </a:p>
          <a:p>
            <a:pPr lvl="1"/>
            <a:r>
              <a:rPr lang="en-US" dirty="0"/>
              <a:t>Message cyphered with replacement code: “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rnklhryov</a:t>
            </a:r>
            <a:r>
              <a:rPr lang="en-US" dirty="0"/>
              <a:t> </a:t>
            </a:r>
            <a:r>
              <a:rPr lang="en-US" dirty="0" err="1"/>
              <a:t>xfvhgz</a:t>
            </a:r>
            <a:r>
              <a:rPr lang="en-US" dirty="0"/>
              <a:t> </a:t>
            </a:r>
            <a:r>
              <a:rPr lang="en-US" dirty="0" err="1"/>
              <a:t>fm</a:t>
            </a:r>
            <a:r>
              <a:rPr lang="en-US" dirty="0"/>
              <a:t> </a:t>
            </a:r>
            <a:r>
              <a:rPr lang="en-US" dirty="0" err="1"/>
              <a:t>klxl</a:t>
            </a:r>
            <a:r>
              <a:rPr lang="en-US" dirty="0"/>
              <a:t> </a:t>
            </a:r>
            <a:r>
              <a:rPr lang="en-US" dirty="0" err="1"/>
              <a:t>nzh</a:t>
            </a:r>
            <a:r>
              <a:rPr lang="en-US" dirty="0"/>
              <a:t> </a:t>
            </a:r>
            <a:r>
              <a:rPr lang="en-US" dirty="0" err="1"/>
              <a:t>wv</a:t>
            </a:r>
            <a:r>
              <a:rPr lang="en-US" dirty="0"/>
              <a:t> </a:t>
            </a:r>
            <a:r>
              <a:rPr lang="en-US" dirty="0" err="1"/>
              <a:t>vhufvial</a:t>
            </a:r>
            <a:r>
              <a:rPr lang="en-US" dirty="0"/>
              <a:t>”</a:t>
            </a:r>
          </a:p>
          <a:p>
            <a:r>
              <a:rPr lang="en-US" dirty="0"/>
              <a:t>Message cyphered with Caesar code with an offset of 3: “or </a:t>
            </a:r>
            <a:r>
              <a:rPr lang="en-US" dirty="0" err="1"/>
              <a:t>lpsrvleoh</a:t>
            </a:r>
            <a:r>
              <a:rPr lang="en-US" dirty="0"/>
              <a:t> </a:t>
            </a:r>
            <a:r>
              <a:rPr lang="en-US" dirty="0" err="1"/>
              <a:t>fxhvwd</a:t>
            </a:r>
            <a:r>
              <a:rPr lang="en-US" dirty="0"/>
              <a:t> </a:t>
            </a:r>
            <a:r>
              <a:rPr lang="en-US" dirty="0" err="1"/>
              <a:t>xq</a:t>
            </a:r>
            <a:r>
              <a:rPr lang="en-US" dirty="0"/>
              <a:t> </a:t>
            </a:r>
            <a:r>
              <a:rPr lang="en-US" dirty="0" err="1"/>
              <a:t>srfr</a:t>
            </a:r>
            <a:r>
              <a:rPr lang="en-US" dirty="0"/>
              <a:t> </a:t>
            </a:r>
            <a:r>
              <a:rPr lang="en-US" dirty="0" err="1"/>
              <a:t>pdv</a:t>
            </a:r>
            <a:r>
              <a:rPr lang="en-US" dirty="0"/>
              <a:t> </a:t>
            </a:r>
            <a:r>
              <a:rPr lang="en-US" dirty="0" err="1"/>
              <a:t>gh</a:t>
            </a:r>
            <a:r>
              <a:rPr lang="en-US" dirty="0"/>
              <a:t> </a:t>
            </a:r>
            <a:r>
              <a:rPr lang="en-US" dirty="0" err="1"/>
              <a:t>hvixhucr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9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Code description</a:t>
            </a:r>
          </a:p>
          <a:p>
            <a:r>
              <a:rPr lang="en-US" b="1" dirty="0"/>
              <a:t>Caesar Code</a:t>
            </a:r>
            <a:endParaRPr lang="en-US" dirty="0"/>
          </a:p>
          <a:p>
            <a:r>
              <a:rPr lang="en-US" dirty="0"/>
              <a:t>This code is based on an offset of the alphabet by a given number of places (called gap). Example: The message “exam” with a 3 gap offset is codified as “</a:t>
            </a:r>
            <a:r>
              <a:rPr lang="en-US" dirty="0" err="1"/>
              <a:t>hadp</a:t>
            </a:r>
            <a:r>
              <a:rPr lang="en-US" dirty="0"/>
              <a:t>”.</a:t>
            </a:r>
          </a:p>
          <a:p>
            <a:r>
              <a:rPr lang="en-US" b="1" dirty="0"/>
              <a:t>Letter replacement code</a:t>
            </a:r>
            <a:endParaRPr lang="en-US" dirty="0"/>
          </a:p>
          <a:p>
            <a:r>
              <a:rPr lang="en-US" dirty="0"/>
              <a:t>This code utilizes a conversion table where each letter of the alphabet has a correspondence with another letter. Example: The message “exam” utilizing the table {a-&gt;z, e-&gt;v, m-&gt;n, n-&gt;m, x-&gt;c} is codified as “</a:t>
            </a:r>
            <a:r>
              <a:rPr lang="en-US" dirty="0" err="1"/>
              <a:t>vczn</a:t>
            </a:r>
            <a:r>
              <a:rPr lang="en-US" dirty="0"/>
              <a:t>”.</a:t>
            </a:r>
          </a:p>
          <a:p>
            <a:r>
              <a:rPr lang="en-US" b="1" dirty="0"/>
              <a:t>Mirror code</a:t>
            </a:r>
            <a:endParaRPr lang="en-US" dirty="0"/>
          </a:p>
          <a:p>
            <a:r>
              <a:rPr lang="en-US" dirty="0"/>
              <a:t>This code cyphers a message by rewriting it starting by the last letter and finishing with the first. Example: The message “exam” is codified as “</a:t>
            </a:r>
            <a:r>
              <a:rPr lang="en-US" dirty="0" err="1"/>
              <a:t>maxe</a:t>
            </a:r>
            <a:r>
              <a:rPr lang="en-US"/>
              <a:t>”.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#32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err="1"/>
              <a:t>Topics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final </a:t>
            </a:r>
            <a:r>
              <a:rPr lang="es-MX" dirty="0" err="1"/>
              <a:t>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1314</TotalTime>
  <Words>421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Object oriented programming</vt:lpstr>
      <vt:lpstr>Session #32</vt:lpstr>
      <vt:lpstr>Topics</vt:lpstr>
      <vt:lpstr>Sample exam</vt:lpstr>
      <vt:lpstr>PowerPoint Presentation</vt:lpstr>
      <vt:lpstr>PowerPoint Presentation</vt:lpstr>
      <vt:lpstr>Session #32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Ivan Guerrero</cp:lastModifiedBy>
  <cp:revision>407</cp:revision>
  <dcterms:created xsi:type="dcterms:W3CDTF">2012-02-07T03:33:57Z</dcterms:created>
  <dcterms:modified xsi:type="dcterms:W3CDTF">2019-05-03T15:52:29Z</dcterms:modified>
</cp:coreProperties>
</file>