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3A641-25B1-4A8F-8F00-4420382964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AVL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AA48A-B215-422C-8096-F920750639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M.A.T.I Andrés Fernando Torres Morán</a:t>
            </a:r>
          </a:p>
        </p:txBody>
      </p:sp>
    </p:spTree>
    <p:extLst>
      <p:ext uri="{BB962C8B-B14F-4D97-AF65-F5344CB8AC3E}">
        <p14:creationId xmlns:p14="http://schemas.microsoft.com/office/powerpoint/2010/main" val="398775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19C24-CAC5-4E0D-8C93-66B748F6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AVL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9A8A23-BD58-4C69-8C3B-DA11FA511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Tipo de árbol binario balanceado.</a:t>
            </a:r>
          </a:p>
          <a:p>
            <a:r>
              <a:rPr lang="es-MX" dirty="0"/>
              <a:t>En cada inserción de un elemento el árbol se </a:t>
            </a:r>
            <a:r>
              <a:rPr lang="es-MX" dirty="0" err="1"/>
              <a:t>autobalancea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403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3693E-8F99-4A8E-80B5-52F13839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Factor de equilibrio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5BD5BC-C1DD-4C3C-B826-37BAAB1DC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FE= altura de subárbol izquierdo- altura de subárbol derecho</a:t>
            </a:r>
          </a:p>
          <a:p>
            <a:r>
              <a:rPr lang="es-MX" dirty="0"/>
              <a:t>Debe ser 0,1 o -1 para todos sus nodos, si no, el árbol no esta balanceado.</a:t>
            </a:r>
          </a:p>
        </p:txBody>
      </p:sp>
    </p:spTree>
    <p:extLst>
      <p:ext uri="{BB962C8B-B14F-4D97-AF65-F5344CB8AC3E}">
        <p14:creationId xmlns:p14="http://schemas.microsoft.com/office/powerpoint/2010/main" val="305537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D8DF4-228D-4EB0-9830-90C00ABD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balanceamos una inserción?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CC466D-C480-4174-88C1-E670656CC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 el nodo que intentamos insertar es menor que el nodo raíz, insertamos recursivamente a la izquierda: </a:t>
            </a:r>
            <a:r>
              <a:rPr lang="es-MX" dirty="0" err="1"/>
              <a:t>raiz.izquierda</a:t>
            </a:r>
            <a:r>
              <a:rPr lang="es-MX" dirty="0"/>
              <a:t>(</a:t>
            </a:r>
            <a:r>
              <a:rPr lang="es-MX" dirty="0" err="1"/>
              <a:t>insetar</a:t>
            </a:r>
            <a:r>
              <a:rPr lang="es-MX" dirty="0"/>
              <a:t>(nuevo, </a:t>
            </a:r>
            <a:r>
              <a:rPr lang="es-MX" dirty="0" err="1"/>
              <a:t>raíz.izquierda</a:t>
            </a:r>
            <a:r>
              <a:rPr lang="es-MX" dirty="0"/>
              <a:t>))</a:t>
            </a:r>
          </a:p>
          <a:p>
            <a:r>
              <a:rPr lang="es-MX" dirty="0"/>
              <a:t>Si el nodo que intentamos insertar es mayor que el nodo raíz, insertamos recursivamente a la derecha: </a:t>
            </a:r>
            <a:r>
              <a:rPr lang="es-MX" dirty="0" err="1"/>
              <a:t>raiz.derecha</a:t>
            </a:r>
            <a:r>
              <a:rPr lang="es-MX" dirty="0"/>
              <a:t>(</a:t>
            </a:r>
            <a:r>
              <a:rPr lang="es-MX" dirty="0" err="1"/>
              <a:t>insetar</a:t>
            </a:r>
            <a:r>
              <a:rPr lang="es-MX" dirty="0"/>
              <a:t>(nuevo, </a:t>
            </a:r>
            <a:r>
              <a:rPr lang="es-MX" dirty="0" err="1"/>
              <a:t>raíz.derecha</a:t>
            </a:r>
            <a:r>
              <a:rPr lang="es-MX" dirty="0"/>
              <a:t>))</a:t>
            </a:r>
          </a:p>
          <a:p>
            <a:r>
              <a:rPr lang="es-MX" dirty="0"/>
              <a:t>Si el árbol se desbalancea (FE de su raíz es 2 o -2) debemos balancear</a:t>
            </a:r>
          </a:p>
          <a:p>
            <a:r>
              <a:rPr lang="es-MX" dirty="0"/>
              <a:t>Si el valor nuevo es menor que la raíz y menor que la izquierda de la raíz hacemos rotación simple a la derecha, si no, rotación doble a la derecha</a:t>
            </a:r>
          </a:p>
          <a:p>
            <a:r>
              <a:rPr lang="es-MX" dirty="0"/>
              <a:t>Si el valor nuevo es mayor que la raíz y mayor que la derecha de la raíz hacemos rotación simple a la izquierda, si no, rotación doble a la izquierda</a:t>
            </a:r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73438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4442C-350C-46EE-8DE8-282BEF453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Rotación simple a la derecha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2F12E5-4993-4EC7-9289-43A36062B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996" y="1799862"/>
            <a:ext cx="10094130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	    </a:t>
            </a:r>
            <a:r>
              <a:rPr lang="es-MX" dirty="0" err="1"/>
              <a:t>private</a:t>
            </a:r>
            <a:r>
              <a:rPr lang="es-MX" dirty="0"/>
              <a:t> Nodo&lt;T&gt; </a:t>
            </a:r>
            <a:r>
              <a:rPr lang="es-MX" dirty="0" err="1"/>
              <a:t>rotarALaDerechaSimple</a:t>
            </a:r>
            <a:r>
              <a:rPr lang="es-MX" dirty="0"/>
              <a:t>(Nodo&lt;T&gt; </a:t>
            </a:r>
            <a:r>
              <a:rPr lang="es-MX" dirty="0" err="1"/>
              <a:t>raiz</a:t>
            </a:r>
            <a:r>
              <a:rPr lang="es-MX" dirty="0"/>
              <a:t>)</a:t>
            </a:r>
          </a:p>
          <a:p>
            <a:pPr marL="0" indent="0">
              <a:buNone/>
            </a:pPr>
            <a:r>
              <a:rPr lang="es-MX" dirty="0"/>
              <a:t>	    {</a:t>
            </a:r>
          </a:p>
          <a:p>
            <a:pPr marL="0" indent="0">
              <a:buNone/>
            </a:pPr>
            <a:r>
              <a:rPr lang="es-MX" dirty="0"/>
              <a:t>	    	Nodo&lt;T&gt; temp = </a:t>
            </a:r>
            <a:r>
              <a:rPr lang="es-MX" dirty="0" err="1"/>
              <a:t>raiz.getIzquierdo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	        </a:t>
            </a:r>
            <a:r>
              <a:rPr lang="es-MX" dirty="0" err="1"/>
              <a:t>raiz.setIzquierdo</a:t>
            </a:r>
            <a:r>
              <a:rPr lang="es-MX" dirty="0"/>
              <a:t>(</a:t>
            </a:r>
            <a:r>
              <a:rPr lang="es-MX" dirty="0" err="1"/>
              <a:t>temp.getDerecho</a:t>
            </a:r>
            <a:r>
              <a:rPr lang="es-MX" dirty="0"/>
              <a:t>());</a:t>
            </a:r>
          </a:p>
          <a:p>
            <a:pPr marL="0" indent="0">
              <a:buNone/>
            </a:pPr>
            <a:r>
              <a:rPr lang="es-MX" dirty="0"/>
              <a:t>	        </a:t>
            </a:r>
            <a:r>
              <a:rPr lang="es-MX" dirty="0" err="1"/>
              <a:t>temp.setDerecho</a:t>
            </a:r>
            <a:r>
              <a:rPr lang="es-MX" dirty="0"/>
              <a:t>(</a:t>
            </a:r>
            <a:r>
              <a:rPr lang="es-MX" dirty="0" err="1"/>
              <a:t>raiz</a:t>
            </a:r>
            <a:r>
              <a:rPr lang="es-MX" dirty="0"/>
              <a:t>);</a:t>
            </a:r>
          </a:p>
          <a:p>
            <a:pPr marL="0" indent="0">
              <a:buNone/>
            </a:pPr>
            <a:r>
              <a:rPr lang="es-MX" dirty="0"/>
              <a:t>	        </a:t>
            </a:r>
            <a:r>
              <a:rPr lang="es-MX" dirty="0" err="1"/>
              <a:t>raiz.setAltura</a:t>
            </a:r>
            <a:r>
              <a:rPr lang="es-MX" dirty="0"/>
              <a:t>(</a:t>
            </a:r>
            <a:r>
              <a:rPr lang="es-MX" dirty="0" err="1"/>
              <a:t>max</a:t>
            </a:r>
            <a:r>
              <a:rPr lang="es-MX" dirty="0"/>
              <a:t>( altura( </a:t>
            </a:r>
            <a:r>
              <a:rPr lang="es-MX" dirty="0" err="1"/>
              <a:t>raiz.getIzquierdo</a:t>
            </a:r>
            <a:r>
              <a:rPr lang="es-MX" dirty="0"/>
              <a:t>() ), altura( </a:t>
            </a:r>
            <a:r>
              <a:rPr lang="es-MX" dirty="0" err="1"/>
              <a:t>raiz.getDerecho</a:t>
            </a:r>
            <a:r>
              <a:rPr lang="es-MX" dirty="0"/>
              <a:t>() ) ) + 1);</a:t>
            </a:r>
          </a:p>
          <a:p>
            <a:pPr marL="0" indent="0">
              <a:buNone/>
            </a:pPr>
            <a:r>
              <a:rPr lang="es-MX" dirty="0"/>
              <a:t>	        </a:t>
            </a:r>
            <a:r>
              <a:rPr lang="es-MX" dirty="0" err="1"/>
              <a:t>temp.setAltura</a:t>
            </a:r>
            <a:r>
              <a:rPr lang="es-MX" dirty="0"/>
              <a:t>(</a:t>
            </a:r>
            <a:r>
              <a:rPr lang="es-MX" dirty="0" err="1"/>
              <a:t>max</a:t>
            </a:r>
            <a:r>
              <a:rPr lang="es-MX" dirty="0"/>
              <a:t>( altura( </a:t>
            </a:r>
            <a:r>
              <a:rPr lang="es-MX" dirty="0" err="1"/>
              <a:t>temp.getIzquierdo</a:t>
            </a:r>
            <a:r>
              <a:rPr lang="es-MX" dirty="0"/>
              <a:t>() ), </a:t>
            </a:r>
            <a:r>
              <a:rPr lang="es-MX" dirty="0" err="1"/>
              <a:t>raiz.getAltura</a:t>
            </a:r>
            <a:r>
              <a:rPr lang="es-MX" dirty="0"/>
              <a:t>() ) + 1);</a:t>
            </a:r>
          </a:p>
          <a:p>
            <a:pPr marL="0" indent="0">
              <a:buNone/>
            </a:pPr>
            <a:r>
              <a:rPr lang="es-MX" dirty="0"/>
              <a:t>	        </a:t>
            </a:r>
            <a:r>
              <a:rPr lang="es-MX" dirty="0" err="1"/>
              <a:t>return</a:t>
            </a:r>
            <a:r>
              <a:rPr lang="es-MX" dirty="0"/>
              <a:t> temp;</a:t>
            </a:r>
          </a:p>
          <a:p>
            <a:pPr marL="0" indent="0">
              <a:buNone/>
            </a:pPr>
            <a:r>
              <a:rPr lang="es-MX" dirty="0"/>
              <a:t>	    }</a:t>
            </a:r>
          </a:p>
        </p:txBody>
      </p:sp>
    </p:spTree>
    <p:extLst>
      <p:ext uri="{BB962C8B-B14F-4D97-AF65-F5344CB8AC3E}">
        <p14:creationId xmlns:p14="http://schemas.microsoft.com/office/powerpoint/2010/main" val="389666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87189-91EE-420F-A9C1-868E088D3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Rotación simple a la izquierda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EFE003-13FF-49B6-BE75-F8E401B20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13" y="2093478"/>
            <a:ext cx="9792126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 </a:t>
            </a:r>
            <a:r>
              <a:rPr lang="es-MX" dirty="0" err="1"/>
              <a:t>private</a:t>
            </a:r>
            <a:r>
              <a:rPr lang="es-MX" dirty="0"/>
              <a:t> Nodo&lt;T&gt; </a:t>
            </a:r>
            <a:r>
              <a:rPr lang="es-MX" dirty="0" err="1"/>
              <a:t>rotarALaIzquierdaSimple</a:t>
            </a:r>
            <a:r>
              <a:rPr lang="es-MX" dirty="0"/>
              <a:t>(Nodo&lt;T&gt; </a:t>
            </a:r>
            <a:r>
              <a:rPr lang="es-MX" dirty="0" err="1"/>
              <a:t>raiz</a:t>
            </a:r>
            <a:r>
              <a:rPr lang="es-MX" dirty="0"/>
              <a:t>)</a:t>
            </a:r>
          </a:p>
          <a:p>
            <a:pPr marL="0" indent="0">
              <a:buNone/>
            </a:pPr>
            <a:r>
              <a:rPr lang="es-MX" dirty="0"/>
              <a:t>    {</a:t>
            </a:r>
          </a:p>
          <a:p>
            <a:pPr marL="0" indent="0">
              <a:buNone/>
            </a:pPr>
            <a:r>
              <a:rPr lang="es-MX" dirty="0"/>
              <a:t>    	Nodo&lt;T&gt;  temp = </a:t>
            </a:r>
            <a:r>
              <a:rPr lang="es-MX" dirty="0" err="1"/>
              <a:t>raiz.getDerecho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raiz.setDerecho</a:t>
            </a:r>
            <a:r>
              <a:rPr lang="es-MX" dirty="0"/>
              <a:t>( </a:t>
            </a:r>
            <a:r>
              <a:rPr lang="es-MX" dirty="0" err="1"/>
              <a:t>temp.getIzquierdo</a:t>
            </a:r>
            <a:r>
              <a:rPr lang="es-MX" dirty="0"/>
              <a:t>());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temp.setIzquierdo</a:t>
            </a:r>
            <a:r>
              <a:rPr lang="es-MX" dirty="0"/>
              <a:t>(</a:t>
            </a:r>
            <a:r>
              <a:rPr lang="es-MX" dirty="0" err="1"/>
              <a:t>raiz</a:t>
            </a:r>
            <a:r>
              <a:rPr lang="es-MX" dirty="0"/>
              <a:t>);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raiz.setAltura</a:t>
            </a:r>
            <a:r>
              <a:rPr lang="es-MX" dirty="0"/>
              <a:t>(</a:t>
            </a:r>
            <a:r>
              <a:rPr lang="es-MX" dirty="0" err="1"/>
              <a:t>max</a:t>
            </a:r>
            <a:r>
              <a:rPr lang="es-MX" dirty="0"/>
              <a:t>( altura( </a:t>
            </a:r>
            <a:r>
              <a:rPr lang="es-MX" dirty="0" err="1"/>
              <a:t>raiz.getIzquierdo</a:t>
            </a:r>
            <a:r>
              <a:rPr lang="es-MX" dirty="0"/>
              <a:t>() ), altura( </a:t>
            </a:r>
            <a:r>
              <a:rPr lang="es-MX" dirty="0" err="1"/>
              <a:t>raiz.getDerecho</a:t>
            </a:r>
            <a:r>
              <a:rPr lang="es-MX" dirty="0"/>
              <a:t>() ) ) + 1);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temp.setAltura</a:t>
            </a:r>
            <a:r>
              <a:rPr lang="es-MX" dirty="0"/>
              <a:t>(</a:t>
            </a:r>
            <a:r>
              <a:rPr lang="es-MX" dirty="0" err="1"/>
              <a:t>max</a:t>
            </a:r>
            <a:r>
              <a:rPr lang="es-MX" dirty="0"/>
              <a:t>( altura( </a:t>
            </a:r>
            <a:r>
              <a:rPr lang="es-MX" dirty="0" err="1"/>
              <a:t>temp.getDerecho</a:t>
            </a:r>
            <a:r>
              <a:rPr lang="es-MX" dirty="0"/>
              <a:t>() ), </a:t>
            </a:r>
            <a:r>
              <a:rPr lang="es-MX" dirty="0" err="1"/>
              <a:t>raiz.getAltura</a:t>
            </a:r>
            <a:r>
              <a:rPr lang="es-MX" dirty="0"/>
              <a:t>() ) + 1);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return</a:t>
            </a:r>
            <a:r>
              <a:rPr lang="es-MX" dirty="0"/>
              <a:t> temp;</a:t>
            </a:r>
          </a:p>
          <a:p>
            <a:pPr marL="0" indent="0">
              <a:buNone/>
            </a:pPr>
            <a:r>
              <a:rPr lang="es-MX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155968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D2C27-EBC5-48C3-8E90-F04024794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Rotar doble a la derecha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0AF819-F5B1-4F41-A4C0-0C4346020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 </a:t>
            </a:r>
            <a:r>
              <a:rPr lang="es-MX" dirty="0" err="1"/>
              <a:t>private</a:t>
            </a:r>
            <a:r>
              <a:rPr lang="es-MX" dirty="0"/>
              <a:t> Nodo&lt;T&gt; </a:t>
            </a:r>
            <a:r>
              <a:rPr lang="es-MX" dirty="0" err="1"/>
              <a:t>rotacionDobleALaDerecha</a:t>
            </a:r>
            <a:r>
              <a:rPr lang="es-MX" dirty="0"/>
              <a:t>(Nodo&lt;T&gt; </a:t>
            </a:r>
            <a:r>
              <a:rPr lang="es-MX" dirty="0" err="1"/>
              <a:t>raiz</a:t>
            </a:r>
            <a:r>
              <a:rPr lang="es-MX" dirty="0"/>
              <a:t>)</a:t>
            </a:r>
          </a:p>
          <a:p>
            <a:pPr marL="0" indent="0">
              <a:buNone/>
            </a:pPr>
            <a:r>
              <a:rPr lang="es-MX" dirty="0"/>
              <a:t>    {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raiz.setIzquierdo</a:t>
            </a:r>
            <a:r>
              <a:rPr lang="es-MX" dirty="0"/>
              <a:t>(</a:t>
            </a:r>
            <a:r>
              <a:rPr lang="es-MX" dirty="0" err="1"/>
              <a:t>rotarALaIzquierdaSimple</a:t>
            </a:r>
            <a:r>
              <a:rPr lang="es-MX" dirty="0"/>
              <a:t>( </a:t>
            </a:r>
            <a:r>
              <a:rPr lang="es-MX" dirty="0" err="1"/>
              <a:t>raiz.getIzquierdo</a:t>
            </a:r>
            <a:r>
              <a:rPr lang="es-MX" dirty="0"/>
              <a:t>() ));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return</a:t>
            </a:r>
            <a:r>
              <a:rPr lang="es-MX" dirty="0"/>
              <a:t> </a:t>
            </a:r>
            <a:r>
              <a:rPr lang="es-MX" dirty="0" err="1"/>
              <a:t>rotarALaDerechaSimple</a:t>
            </a:r>
            <a:r>
              <a:rPr lang="es-MX" dirty="0"/>
              <a:t>( </a:t>
            </a:r>
            <a:r>
              <a:rPr lang="es-MX" dirty="0" err="1"/>
              <a:t>raiz</a:t>
            </a:r>
            <a:r>
              <a:rPr lang="es-MX" dirty="0"/>
              <a:t> );</a:t>
            </a:r>
          </a:p>
          <a:p>
            <a:pPr marL="0" indent="0">
              <a:buNone/>
            </a:pPr>
            <a:r>
              <a:rPr lang="es-MX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29861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6D22C4-1775-4F66-84B8-0539B2AB6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Rotar doble a la izquierda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7ACDD2-DAAC-4E3D-9BD4-0980CF6B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 </a:t>
            </a:r>
            <a:r>
              <a:rPr lang="es-MX" dirty="0" err="1"/>
              <a:t>private</a:t>
            </a:r>
            <a:r>
              <a:rPr lang="es-MX" dirty="0"/>
              <a:t> Nodo&lt;T&gt; </a:t>
            </a:r>
            <a:r>
              <a:rPr lang="es-MX" dirty="0" err="1"/>
              <a:t>rotacionDobleALaIzquierda</a:t>
            </a:r>
            <a:r>
              <a:rPr lang="es-MX" dirty="0"/>
              <a:t>(Nodo&lt;T&gt; </a:t>
            </a:r>
            <a:r>
              <a:rPr lang="es-MX" dirty="0" err="1"/>
              <a:t>raiz</a:t>
            </a:r>
            <a:r>
              <a:rPr lang="es-MX" dirty="0"/>
              <a:t>)</a:t>
            </a:r>
          </a:p>
          <a:p>
            <a:pPr marL="0" indent="0">
              <a:buNone/>
            </a:pPr>
            <a:r>
              <a:rPr lang="es-MX" dirty="0"/>
              <a:t>    {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raiz.setDerecho</a:t>
            </a:r>
            <a:r>
              <a:rPr lang="es-MX" dirty="0"/>
              <a:t>(</a:t>
            </a:r>
            <a:r>
              <a:rPr lang="es-MX" dirty="0" err="1"/>
              <a:t>rotarALaDerechaSimple</a:t>
            </a:r>
            <a:r>
              <a:rPr lang="es-MX" dirty="0"/>
              <a:t>( </a:t>
            </a:r>
            <a:r>
              <a:rPr lang="es-MX" dirty="0" err="1"/>
              <a:t>raiz.getDerecho</a:t>
            </a:r>
            <a:r>
              <a:rPr lang="es-MX" dirty="0"/>
              <a:t>() ));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return</a:t>
            </a:r>
            <a:r>
              <a:rPr lang="es-MX" dirty="0"/>
              <a:t> </a:t>
            </a:r>
            <a:r>
              <a:rPr lang="es-MX" dirty="0" err="1"/>
              <a:t>rotarALaIzquierdaSimple</a:t>
            </a:r>
            <a:r>
              <a:rPr lang="es-MX" dirty="0"/>
              <a:t>( </a:t>
            </a:r>
            <a:r>
              <a:rPr lang="es-MX" dirty="0" err="1"/>
              <a:t>raiz</a:t>
            </a:r>
            <a:r>
              <a:rPr lang="es-MX" dirty="0"/>
              <a:t> );</a:t>
            </a:r>
          </a:p>
          <a:p>
            <a:pPr marL="0" indent="0">
              <a:buNone/>
            </a:pPr>
            <a:r>
              <a:rPr lang="es-MX" dirty="0"/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294221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D1CFA-ACC0-4572-A3BE-CCBCB41C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84D0C6-1A88-48BA-823D-96E21045A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26599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</TotalTime>
  <Words>303</Words>
  <Application>Microsoft Office PowerPoint</Application>
  <PresentationFormat>Panorámica</PresentationFormat>
  <Paragraphs>47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Faceta</vt:lpstr>
      <vt:lpstr>AVL</vt:lpstr>
      <vt:lpstr>AVL</vt:lpstr>
      <vt:lpstr>Factor de equilibrio</vt:lpstr>
      <vt:lpstr>¿Cómo balanceamos una inserción? </vt:lpstr>
      <vt:lpstr>Rotación simple a la derecha</vt:lpstr>
      <vt:lpstr>Rotación simple a la izquierda</vt:lpstr>
      <vt:lpstr>Rotar doble a la derecha</vt:lpstr>
      <vt:lpstr>Rotar doble a la izquierda</vt:lpstr>
      <vt:lpstr>Ejemplos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AVL</dc:title>
  <dc:creator>Andrés Fernando Torres Morán</dc:creator>
  <cp:lastModifiedBy>Andrés Fernando Torres Morán</cp:lastModifiedBy>
  <cp:revision>3</cp:revision>
  <dcterms:created xsi:type="dcterms:W3CDTF">2017-11-17T17:24:14Z</dcterms:created>
  <dcterms:modified xsi:type="dcterms:W3CDTF">2017-11-17T17:35:05Z</dcterms:modified>
</cp:coreProperties>
</file>