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Generics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M.A.T.I. Andrés Fernando Torres Morán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clase </a:t>
            </a:r>
            <a:r>
              <a:rPr lang="es-MX" dirty="0" err="1"/>
              <a:t>O</a:t>
            </a:r>
            <a:r>
              <a:rPr lang="es-MX" dirty="0" err="1" smtClean="0"/>
              <a:t>bject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8113"/>
          </a:xfrm>
        </p:spPr>
        <p:txBody>
          <a:bodyPr/>
          <a:lstStyle/>
          <a:p>
            <a:r>
              <a:rPr lang="es-MX" dirty="0" smtClean="0"/>
              <a:t>Podemos crear “</a:t>
            </a:r>
            <a:r>
              <a:rPr lang="es-MX" dirty="0" err="1" smtClean="0"/>
              <a:t>Genericos</a:t>
            </a:r>
            <a:r>
              <a:rPr lang="es-MX" dirty="0" smtClean="0"/>
              <a:t>” al utilizar la clase </a:t>
            </a:r>
            <a:r>
              <a:rPr lang="es-MX" dirty="0" err="1" smtClean="0"/>
              <a:t>Object</a:t>
            </a:r>
            <a:r>
              <a:rPr lang="es-MX" dirty="0"/>
              <a:t> </a:t>
            </a:r>
            <a:r>
              <a:rPr lang="es-MX" dirty="0" err="1" smtClean="0"/>
              <a:t>ej</a:t>
            </a:r>
            <a:r>
              <a:rPr lang="es-MX" dirty="0" smtClean="0"/>
              <a:t>:</a:t>
            </a:r>
          </a:p>
          <a:p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10000" y="3200400"/>
            <a:ext cx="10869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Object t;</a:t>
            </a:r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Object get() {</a:t>
            </a:r>
          </a:p>
          <a:p>
            <a:r>
              <a:rPr lang="en-US" dirty="0"/>
              <a:t>	return t;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void set(Object t) {</a:t>
            </a:r>
          </a:p>
          <a:p>
            <a:r>
              <a:rPr lang="en-US" dirty="0"/>
              <a:t>	this.t = 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Type</a:t>
            </a:r>
            <a:r>
              <a:rPr lang="es-MX" dirty="0" smtClean="0"/>
              <a:t> Casting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saber de que tipo es el </a:t>
            </a:r>
            <a:r>
              <a:rPr lang="es-MX" dirty="0" err="1" smtClean="0"/>
              <a:t>Object</a:t>
            </a:r>
            <a:r>
              <a:rPr lang="es-MX" dirty="0" smtClean="0"/>
              <a:t> debemos hacer un Casting explícito</a:t>
            </a:r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(String) </a:t>
            </a:r>
            <a:r>
              <a:rPr lang="en-US" dirty="0" err="1" smtClean="0"/>
              <a:t>object.get</a:t>
            </a:r>
            <a:r>
              <a:rPr lang="en-US" dirty="0"/>
              <a:t>(); </a:t>
            </a:r>
            <a:endParaRPr lang="es-MX" dirty="0" smtClean="0"/>
          </a:p>
          <a:p>
            <a:r>
              <a:rPr lang="es-MX" dirty="0" smtClean="0"/>
              <a:t>Cabe mencionar que este tipo de casting pueden generar la excepción no comprobada de </a:t>
            </a:r>
            <a:r>
              <a:rPr lang="es-MX" dirty="0" err="1" smtClean="0"/>
              <a:t>ClassCastException</a:t>
            </a:r>
            <a:r>
              <a:rPr lang="es-MX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3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Generics</a:t>
            </a:r>
            <a:r>
              <a:rPr lang="es-MX" dirty="0" smtClean="0"/>
              <a:t> en Java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resolver este problema podemos implementar Genéricos en Java.</a:t>
            </a:r>
          </a:p>
          <a:p>
            <a:r>
              <a:rPr lang="es-MX" dirty="0" smtClean="0"/>
              <a:t>Construimos nuestra clase de la siguiente forma:</a:t>
            </a:r>
          </a:p>
          <a:p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/>
              <a:t> </a:t>
            </a:r>
            <a:r>
              <a:rPr lang="es-MX" dirty="0" err="1" smtClean="0"/>
              <a:t>TipoGenerico</a:t>
            </a:r>
            <a:r>
              <a:rPr lang="es-MX" dirty="0" smtClean="0"/>
              <a:t>&lt;T&gt;</a:t>
            </a:r>
          </a:p>
          <a:p>
            <a:r>
              <a:rPr lang="es-MX" dirty="0" smtClean="0"/>
              <a:t>Si, en el momento de la creación del objeto, no se especifica el tipo, Java lo convierte en un </a:t>
            </a:r>
            <a:r>
              <a:rPr lang="es-MX" dirty="0" err="1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Convenciones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– Element (used extensively by the Java Collections Framework, for example </a:t>
            </a:r>
            <a:r>
              <a:rPr lang="en-US" dirty="0" err="1"/>
              <a:t>ArrayList</a:t>
            </a:r>
            <a:r>
              <a:rPr lang="en-US" dirty="0"/>
              <a:t>, Set etc.)</a:t>
            </a:r>
          </a:p>
          <a:p>
            <a:r>
              <a:rPr lang="en-US" dirty="0"/>
              <a:t>K – Key (Used in Map)</a:t>
            </a:r>
          </a:p>
          <a:p>
            <a:r>
              <a:rPr lang="en-US" dirty="0"/>
              <a:t>N – Number</a:t>
            </a:r>
          </a:p>
          <a:p>
            <a:r>
              <a:rPr lang="en-US" dirty="0"/>
              <a:t>T – Type</a:t>
            </a:r>
          </a:p>
          <a:p>
            <a:r>
              <a:rPr lang="en-US" dirty="0"/>
              <a:t>V – Value (Used in Map)</a:t>
            </a:r>
          </a:p>
          <a:p>
            <a:r>
              <a:rPr lang="en-US" dirty="0"/>
              <a:t>S,U,V etc. – 2nd, 3rd, 4th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Genéricos en interfaces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También podemos utilizar genéricos en nuestras interfaces por ejemplo en: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/>
              <a:t>public interface Comparable&lt;</a:t>
            </a:r>
            <a:r>
              <a:rPr lang="en-US" dirty="0" err="1"/>
              <a:t>AnyType</a:t>
            </a:r>
            <a:r>
              <a:rPr lang="en-US" dirty="0" smtClean="0"/>
              <a:t>&gt;{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 </a:t>
            </a:r>
            <a:r>
              <a:rPr lang="en-US" dirty="0" err="1"/>
              <a:t>AnyType</a:t>
            </a:r>
            <a:r>
              <a:rPr lang="en-US" dirty="0"/>
              <a:t> other 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407</TotalTime>
  <Words>187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Citable</vt:lpstr>
      <vt:lpstr>Generics</vt:lpstr>
      <vt:lpstr>La clase Object</vt:lpstr>
      <vt:lpstr>Type Casting</vt:lpstr>
      <vt:lpstr>Generics en Java</vt:lpstr>
      <vt:lpstr>Convenciones</vt:lpstr>
      <vt:lpstr>Genéricos en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Andrés Torres</dc:creator>
  <cp:lastModifiedBy>Andrés Torres</cp:lastModifiedBy>
  <cp:revision>6</cp:revision>
  <dcterms:created xsi:type="dcterms:W3CDTF">2017-08-14T16:16:07Z</dcterms:created>
  <dcterms:modified xsi:type="dcterms:W3CDTF">2017-08-14T23:04:02Z</dcterms:modified>
</cp:coreProperties>
</file>