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Memory</a:t>
            </a:r>
            <a:r>
              <a:rPr lang="es-MX" dirty="0" smtClean="0"/>
              <a:t> Management Java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M.A.T.I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9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Pass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reference</a:t>
            </a:r>
            <a:r>
              <a:rPr lang="es-MX" dirty="0" smtClean="0"/>
              <a:t> and </a:t>
            </a:r>
            <a:r>
              <a:rPr lang="es-MX" dirty="0" err="1" smtClean="0"/>
              <a:t>pass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064345"/>
            <a:ext cx="5989412" cy="3636511"/>
          </a:xfrm>
        </p:spPr>
        <p:txBody>
          <a:bodyPr>
            <a:normAutofit fontScale="85000" lnSpcReduction="10000"/>
          </a:bodyPr>
          <a:lstStyle/>
          <a:p>
            <a:r>
              <a:rPr lang="es-MX" dirty="0" err="1" smtClean="0"/>
              <a:t>Trivia</a:t>
            </a:r>
            <a:r>
              <a:rPr lang="es-MX" dirty="0" smtClean="0"/>
              <a:t>:</a:t>
            </a:r>
          </a:p>
          <a:p>
            <a:r>
              <a:rPr lang="es-MX" dirty="0" smtClean="0"/>
              <a:t>Dada la clase Point con un atributo “X” y un atributo “Y”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tricky</a:t>
            </a:r>
            <a:r>
              <a:rPr lang="es-MX" dirty="0"/>
              <a:t>(Point </a:t>
            </a:r>
            <a:r>
              <a:rPr lang="es-MX" dirty="0" smtClean="0"/>
              <a:t>point1, </a:t>
            </a:r>
            <a:r>
              <a:rPr lang="es-MX" dirty="0"/>
              <a:t>Point </a:t>
            </a:r>
            <a:r>
              <a:rPr lang="es-MX" dirty="0" smtClean="0"/>
              <a:t>point2)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MX" dirty="0" smtClean="0"/>
              <a:t> </a:t>
            </a:r>
            <a:r>
              <a:rPr lang="es-MX" dirty="0"/>
              <a:t>point1</a:t>
            </a:r>
            <a:r>
              <a:rPr lang="es-MX" dirty="0" smtClean="0"/>
              <a:t>.x </a:t>
            </a:r>
            <a:r>
              <a:rPr lang="es-MX" dirty="0"/>
              <a:t>= 100;</a:t>
            </a:r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point2.y </a:t>
            </a:r>
            <a:r>
              <a:rPr lang="es-MX" dirty="0"/>
              <a:t>= 100;</a:t>
            </a:r>
          </a:p>
          <a:p>
            <a:pPr marL="0" indent="0">
              <a:buNone/>
            </a:pPr>
            <a:r>
              <a:rPr lang="es-MX" dirty="0"/>
              <a:t>  Point </a:t>
            </a:r>
            <a:r>
              <a:rPr lang="es-MX" dirty="0" err="1"/>
              <a:t>temp</a:t>
            </a:r>
            <a:r>
              <a:rPr lang="es-MX" dirty="0"/>
              <a:t> = </a:t>
            </a:r>
            <a:r>
              <a:rPr lang="es-MX" dirty="0" smtClean="0"/>
              <a:t>point1;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point1 </a:t>
            </a:r>
            <a:r>
              <a:rPr lang="es-MX" dirty="0"/>
              <a:t>= </a:t>
            </a:r>
            <a:r>
              <a:rPr lang="es-MX" dirty="0" smtClean="0"/>
              <a:t>point2;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point2 </a:t>
            </a:r>
            <a:r>
              <a:rPr lang="es-MX" dirty="0"/>
              <a:t>= </a:t>
            </a:r>
            <a:r>
              <a:rPr lang="es-MX" dirty="0" err="1"/>
              <a:t>temp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}</a:t>
            </a:r>
            <a:endParaRPr lang="es-MX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5854035" y="2986607"/>
            <a:ext cx="55279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¿Qué imprime lo siguiente?</a:t>
            </a:r>
          </a:p>
          <a:p>
            <a:endParaRPr lang="es-MX" dirty="0"/>
          </a:p>
          <a:p>
            <a:r>
              <a:rPr lang="en-US" dirty="0"/>
              <a:t>public static void main(String 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Point pnt1 = new Point(0,0);</a:t>
            </a:r>
          </a:p>
          <a:p>
            <a:r>
              <a:rPr lang="en-US" dirty="0"/>
              <a:t>  Point pnt2 = new Point(0,0);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("X: " + pnt1.x + " Y: " +pnt1.y); 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("X: " + pnt2.x + " Y: " +pnt2.y);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 ");</a:t>
            </a:r>
          </a:p>
          <a:p>
            <a:r>
              <a:rPr lang="en-US" dirty="0"/>
              <a:t>  tricky(pnt1,pnt2);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("X: " + pnt1.x + " Y:" + pnt1.y); 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("X: " + pnt2.x + " Y: " +pnt2.y);  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30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uadroTexto 3"/>
          <p:cNvSpPr txBox="1"/>
          <p:nvPr/>
        </p:nvSpPr>
        <p:spPr>
          <a:xfrm>
            <a:off x="673330" y="2809702"/>
            <a:ext cx="7232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tricky</a:t>
            </a:r>
            <a:r>
              <a:rPr lang="es-MX" dirty="0"/>
              <a:t>(Point point1, Point point2)</a:t>
            </a:r>
          </a:p>
          <a:p>
            <a:r>
              <a:rPr lang="es-MX" dirty="0"/>
              <a:t>{</a:t>
            </a:r>
          </a:p>
          <a:p>
            <a:r>
              <a:rPr lang="es-MX" dirty="0"/>
              <a:t> point1.x = 100</a:t>
            </a:r>
            <a:r>
              <a:rPr lang="es-MX" dirty="0" smtClean="0"/>
              <a:t>; //point1= ref50 point2=ref100</a:t>
            </a:r>
            <a:endParaRPr lang="es-MX" dirty="0"/>
          </a:p>
          <a:p>
            <a:r>
              <a:rPr lang="es-MX" dirty="0"/>
              <a:t>  point2.y = 100</a:t>
            </a:r>
            <a:r>
              <a:rPr lang="es-MX" dirty="0" smtClean="0"/>
              <a:t>;</a:t>
            </a:r>
            <a:r>
              <a:rPr lang="es-MX" dirty="0"/>
              <a:t> //point1</a:t>
            </a:r>
            <a:r>
              <a:rPr lang="es-MX" dirty="0" smtClean="0"/>
              <a:t>= ref50 point2=</a:t>
            </a:r>
            <a:r>
              <a:rPr lang="es-MX" dirty="0" err="1" smtClean="0"/>
              <a:t>ref</a:t>
            </a:r>
            <a:r>
              <a:rPr lang="es-MX" dirty="0" smtClean="0"/>
              <a:t> 100</a:t>
            </a:r>
            <a:endParaRPr lang="es-MX" dirty="0"/>
          </a:p>
          <a:p>
            <a:r>
              <a:rPr lang="es-MX" dirty="0"/>
              <a:t>  Point </a:t>
            </a:r>
            <a:r>
              <a:rPr lang="es-MX" dirty="0" err="1"/>
              <a:t>temp</a:t>
            </a:r>
            <a:r>
              <a:rPr lang="es-MX" dirty="0"/>
              <a:t> = point1</a:t>
            </a:r>
            <a:r>
              <a:rPr lang="es-MX" dirty="0" smtClean="0"/>
              <a:t>;//</a:t>
            </a:r>
            <a:r>
              <a:rPr lang="es-MX" dirty="0" err="1" smtClean="0"/>
              <a:t>temp</a:t>
            </a:r>
            <a:r>
              <a:rPr lang="es-MX" dirty="0" smtClean="0"/>
              <a:t>=ref50 point1=ref50 point2=ref100</a:t>
            </a:r>
            <a:endParaRPr lang="es-MX" dirty="0"/>
          </a:p>
          <a:p>
            <a:r>
              <a:rPr lang="es-MX" dirty="0"/>
              <a:t>  point1 = point2</a:t>
            </a:r>
            <a:r>
              <a:rPr lang="es-MX" dirty="0" smtClean="0"/>
              <a:t>;//</a:t>
            </a:r>
            <a:r>
              <a:rPr lang="es-MX" dirty="0" err="1" smtClean="0"/>
              <a:t>temp</a:t>
            </a:r>
            <a:r>
              <a:rPr lang="es-MX" dirty="0" smtClean="0"/>
              <a:t>=ref50 point1=ref100 point2=ref100</a:t>
            </a:r>
            <a:endParaRPr lang="es-MX" dirty="0"/>
          </a:p>
          <a:p>
            <a:r>
              <a:rPr lang="es-MX" dirty="0"/>
              <a:t>  point2 = </a:t>
            </a:r>
            <a:r>
              <a:rPr lang="es-MX" dirty="0" err="1"/>
              <a:t>temp</a:t>
            </a:r>
            <a:r>
              <a:rPr lang="es-MX" dirty="0" smtClean="0"/>
              <a:t>;//</a:t>
            </a:r>
            <a:r>
              <a:rPr lang="es-MX" dirty="0" err="1" smtClean="0"/>
              <a:t>temp</a:t>
            </a:r>
            <a:r>
              <a:rPr lang="es-MX" dirty="0" smtClean="0"/>
              <a:t>=ref50 point1=ref100 point2=ref50</a:t>
            </a:r>
            <a:endParaRPr lang="es-MX" dirty="0"/>
          </a:p>
          <a:p>
            <a:r>
              <a:rPr lang="es-MX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2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¿Entonces?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Java es </a:t>
            </a:r>
            <a:r>
              <a:rPr lang="es-MX" dirty="0" err="1" smtClean="0"/>
              <a:t>pass</a:t>
            </a:r>
            <a:r>
              <a:rPr lang="es-MX" dirty="0" smtClean="0"/>
              <a:t> </a:t>
            </a:r>
            <a:r>
              <a:rPr lang="es-MX" dirty="0" err="1" smtClean="0"/>
              <a:t>by</a:t>
            </a:r>
            <a:r>
              <a:rPr lang="es-MX" dirty="0" smtClean="0"/>
              <a:t> </a:t>
            </a:r>
            <a:r>
              <a:rPr lang="es-MX" dirty="0" err="1" smtClean="0"/>
              <a:t>value</a:t>
            </a:r>
            <a:r>
              <a:rPr lang="es-MX" dirty="0" smtClean="0"/>
              <a:t> porque crea una copia de la referencia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Stack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 vs </a:t>
            </a:r>
            <a:r>
              <a:rPr lang="es-MX" dirty="0" err="1" smtClean="0"/>
              <a:t>Heap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Stack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-&gt; Memoria de ejecución (Short-</a:t>
            </a:r>
            <a:r>
              <a:rPr lang="es-MX" dirty="0" err="1" smtClean="0"/>
              <a:t>lived</a:t>
            </a:r>
            <a:r>
              <a:rPr lang="es-MX" dirty="0" smtClean="0"/>
              <a:t>) específico para métodos. Cuándo la ejecución de un método termina se va a “desuso” y se marca como disponible para el siguiente método</a:t>
            </a:r>
          </a:p>
          <a:p>
            <a:r>
              <a:rPr lang="es-MX" dirty="0" err="1" smtClean="0"/>
              <a:t>Heap</a:t>
            </a:r>
            <a:r>
              <a:rPr lang="es-MX" dirty="0" smtClean="0"/>
              <a:t> </a:t>
            </a:r>
            <a:r>
              <a:rPr lang="es-MX" dirty="0" err="1" smtClean="0"/>
              <a:t>memory</a:t>
            </a:r>
            <a:r>
              <a:rPr lang="es-MX" dirty="0" smtClean="0"/>
              <a:t>-&gt; Memoria común para toda la aplicación. Cuándo un objeto es creado se crea en la memoria </a:t>
            </a:r>
            <a:r>
              <a:rPr lang="es-MX" dirty="0" err="1" smtClean="0"/>
              <a:t>Heap</a:t>
            </a:r>
            <a:r>
              <a:rPr lang="es-MX" dirty="0" smtClean="0"/>
              <a:t>, si no tiene referencias al hilo principal, se convierte en elegible para el GC.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681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236</TotalTime>
  <Words>313</Words>
  <Application>Microsoft Office PowerPoint</Application>
  <PresentationFormat>Panorámica</PresentationFormat>
  <Paragraphs>40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2</vt:lpstr>
      <vt:lpstr>Citable</vt:lpstr>
      <vt:lpstr>Memory Management Java</vt:lpstr>
      <vt:lpstr>Pass by reference and pass by value</vt:lpstr>
      <vt:lpstr>Presentación de PowerPoint</vt:lpstr>
      <vt:lpstr>¿Entonces?</vt:lpstr>
      <vt:lpstr>Stack memory vs Heap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 Java</dc:title>
  <dc:creator>Andrés Torres</dc:creator>
  <cp:lastModifiedBy>Andrés Torres</cp:lastModifiedBy>
  <cp:revision>6</cp:revision>
  <dcterms:created xsi:type="dcterms:W3CDTF">2017-08-22T02:32:47Z</dcterms:created>
  <dcterms:modified xsi:type="dcterms:W3CDTF">2017-08-22T17:58:27Z</dcterms:modified>
</cp:coreProperties>
</file>