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Recursividad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M.A.T.I Andrés Fernando Torres Morán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1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recursivos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métodos recursivos son aquellos que directa o indirectamente se llaman a si mismos</a:t>
            </a:r>
          </a:p>
          <a:p>
            <a:r>
              <a:rPr lang="es-MX" dirty="0" smtClean="0"/>
              <a:t>¿Cómo un método que se llama a sí mismo puede resolver un problema? </a:t>
            </a:r>
            <a:r>
              <a:rPr lang="en-US" dirty="0" smtClean="0"/>
              <a:t>La clave </a:t>
            </a:r>
            <a:r>
              <a:rPr lang="en-US" dirty="0" err="1" smtClean="0"/>
              <a:t>es</a:t>
            </a:r>
            <a:r>
              <a:rPr lang="en-US" dirty="0" smtClean="0"/>
              <a:t> que se llama 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de forma </a:t>
            </a:r>
            <a:r>
              <a:rPr lang="en-US" dirty="0" err="1" smtClean="0"/>
              <a:t>diferente</a:t>
            </a:r>
            <a:r>
              <a:rPr lang="en-US" dirty="0" smtClean="0"/>
              <a:t>, </a:t>
            </a:r>
            <a:r>
              <a:rPr lang="en-US" dirty="0" err="1" smtClean="0"/>
              <a:t>generalmente</a:t>
            </a:r>
            <a:r>
              <a:rPr lang="en-US" dirty="0" smtClean="0"/>
              <a:t>, </a:t>
            </a:r>
            <a:r>
              <a:rPr lang="en-US" dirty="0" err="1" smtClean="0"/>
              <a:t>más</a:t>
            </a:r>
            <a:r>
              <a:rPr lang="en-US" dirty="0" smtClean="0"/>
              <a:t> simple</a:t>
            </a:r>
          </a:p>
          <a:p>
            <a:r>
              <a:rPr lang="es-MX" dirty="0" smtClean="0"/>
              <a:t>Ejemplo: Sistemas de archivos (Subdirectorios) o diccionarios.</a:t>
            </a:r>
          </a:p>
        </p:txBody>
      </p:sp>
    </p:spTree>
    <p:extLst>
      <p:ext uri="{BB962C8B-B14F-4D97-AF65-F5344CB8AC3E}">
        <p14:creationId xmlns:p14="http://schemas.microsoft.com/office/powerpoint/2010/main" val="86282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de la recursión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1.- Caso base -&gt; Debe haber por lo menos un caso que se pueda resolver sin recursión.</a:t>
            </a:r>
          </a:p>
          <a:p>
            <a:r>
              <a:rPr lang="es-MX" dirty="0" smtClean="0"/>
              <a:t>2.- Progresión -&gt; Toda llamada recursiva debe progresar hacia el caso base.</a:t>
            </a:r>
          </a:p>
          <a:p>
            <a:r>
              <a:rPr lang="es-MX" dirty="0" smtClean="0"/>
              <a:t>3.- Asumir -&gt; Asumir que todas las llamadas recursivas funcionan</a:t>
            </a:r>
          </a:p>
          <a:p>
            <a:r>
              <a:rPr lang="es-MX" dirty="0" smtClean="0"/>
              <a:t>4.- Nunca duplicar trabajo resolviendo la misma instancia del problema en llamadas recursivas separadas.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2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Hagamos algunos métodos recursivos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Suma de números consecutivos.</a:t>
            </a:r>
          </a:p>
          <a:p>
            <a:r>
              <a:rPr lang="es-MX" dirty="0" smtClean="0"/>
              <a:t>Fibonacci</a:t>
            </a:r>
          </a:p>
          <a:p>
            <a:r>
              <a:rPr lang="es-MX" dirty="0" smtClean="0"/>
              <a:t>Factorial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58</TotalTime>
  <Words>141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Recursividad</vt:lpstr>
      <vt:lpstr>Métodos recursivos</vt:lpstr>
      <vt:lpstr>Reglas de la recursión</vt:lpstr>
      <vt:lpstr>Hagamos algunos métodos recursivos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</dc:title>
  <dc:creator>Andrés Torres</dc:creator>
  <cp:lastModifiedBy>Andrés Torres</cp:lastModifiedBy>
  <cp:revision>3</cp:revision>
  <dcterms:created xsi:type="dcterms:W3CDTF">2017-08-21T20:40:19Z</dcterms:created>
  <dcterms:modified xsi:type="dcterms:W3CDTF">2017-08-22T05:48:03Z</dcterms:modified>
</cp:coreProperties>
</file>