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FA032E-38DB-4FBB-981A-E49C9AFFA0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Listas ligadas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1A83C2-EC5E-4355-95FB-20011EE728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M.A.T.I. Andrés Fernando Torres Morán</a:t>
            </a:r>
          </a:p>
        </p:txBody>
      </p:sp>
    </p:spTree>
    <p:extLst>
      <p:ext uri="{BB962C8B-B14F-4D97-AF65-F5344CB8AC3E}">
        <p14:creationId xmlns:p14="http://schemas.microsoft.com/office/powerpoint/2010/main" val="64092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32BB91-0A76-4646-9752-2C64C4619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2BFC8D-749C-461B-A0D6-112C5E0D5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una colección de objetos que se enlazan entre sí.</a:t>
            </a:r>
          </a:p>
          <a:p>
            <a:r>
              <a:rPr lang="es-MX" dirty="0"/>
              <a:t>Esta colección puede crecer tanto como se quiera.</a:t>
            </a:r>
          </a:p>
          <a:p>
            <a:r>
              <a:rPr lang="es-MX" dirty="0"/>
              <a:t>Está compuesta por una clase que hará las operaciones de la lista y otra clase que contiene la información (Nodo).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82427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B77B1A-86FE-4AFB-945B-48032C29D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BC54F7-95DB-4BE8-A8D7-177C209F4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clase nodo deberá contener la información y un apuntador hacia el siguiente nodo.</a:t>
            </a:r>
          </a:p>
          <a:p>
            <a:r>
              <a:rPr lang="es-MX" dirty="0"/>
              <a:t>Si el apuntador al siguiente nodo es nulo, sabremos que es el último elemento en la colección.</a:t>
            </a:r>
          </a:p>
        </p:txBody>
      </p:sp>
    </p:spTree>
    <p:extLst>
      <p:ext uri="{BB962C8B-B14F-4D97-AF65-F5344CB8AC3E}">
        <p14:creationId xmlns:p14="http://schemas.microsoft.com/office/powerpoint/2010/main" val="2918274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491A08-3DCE-4286-B95F-F6D6188BA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LinkedList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F7D1C2-E92E-4AE9-A5B8-68FAD3D49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MX" dirty="0"/>
              <a:t>La clase </a:t>
            </a:r>
            <a:r>
              <a:rPr lang="es-MX" dirty="0" err="1"/>
              <a:t>ListaLigada</a:t>
            </a:r>
            <a:r>
              <a:rPr lang="es-MX" dirty="0"/>
              <a:t> contendrá la referencia al primer nodo y las operaciones que podrá hacer la lista.</a:t>
            </a:r>
          </a:p>
          <a:p>
            <a:r>
              <a:rPr lang="es-MX" dirty="0"/>
              <a:t>Operaciones:</a:t>
            </a:r>
          </a:p>
          <a:p>
            <a:pPr lvl="1"/>
            <a:r>
              <a:rPr lang="es-MX" dirty="0"/>
              <a:t>Constructor</a:t>
            </a:r>
          </a:p>
          <a:p>
            <a:pPr lvl="1"/>
            <a:r>
              <a:rPr lang="es-MX" dirty="0" err="1"/>
              <a:t>estaVacia</a:t>
            </a:r>
            <a:r>
              <a:rPr lang="es-MX" dirty="0"/>
              <a:t>();</a:t>
            </a:r>
          </a:p>
          <a:p>
            <a:pPr lvl="1"/>
            <a:r>
              <a:rPr lang="es-MX" dirty="0" err="1"/>
              <a:t>insetarAlInicio</a:t>
            </a:r>
            <a:r>
              <a:rPr lang="es-MX" dirty="0"/>
              <a:t>(T t);</a:t>
            </a:r>
          </a:p>
          <a:p>
            <a:pPr lvl="1"/>
            <a:r>
              <a:rPr lang="es-MX" dirty="0" err="1"/>
              <a:t>insertarAlUltimo</a:t>
            </a:r>
            <a:r>
              <a:rPr lang="es-MX" dirty="0"/>
              <a:t>(T t);</a:t>
            </a:r>
          </a:p>
          <a:p>
            <a:pPr lvl="1"/>
            <a:r>
              <a:rPr lang="es-MX" dirty="0" err="1"/>
              <a:t>contarElementos</a:t>
            </a:r>
            <a:r>
              <a:rPr lang="es-MX" dirty="0"/>
              <a:t>();</a:t>
            </a:r>
          </a:p>
          <a:p>
            <a:pPr lvl="1"/>
            <a:r>
              <a:rPr lang="es-MX" dirty="0" err="1"/>
              <a:t>quitarElPrimero</a:t>
            </a:r>
            <a:r>
              <a:rPr lang="es-MX" dirty="0"/>
              <a:t>();</a:t>
            </a:r>
          </a:p>
          <a:p>
            <a:pPr lvl="1"/>
            <a:r>
              <a:rPr lang="es-MX" dirty="0" err="1"/>
              <a:t>quitarElUltimo</a:t>
            </a:r>
            <a:r>
              <a:rPr lang="es-MX" dirty="0"/>
              <a:t>();</a:t>
            </a:r>
          </a:p>
          <a:p>
            <a:pPr lvl="1"/>
            <a:r>
              <a:rPr lang="es-MX" dirty="0" err="1"/>
              <a:t>obtenerElUltimo</a:t>
            </a:r>
            <a:r>
              <a:rPr lang="es-MX" dirty="0"/>
              <a:t>();</a:t>
            </a:r>
          </a:p>
          <a:p>
            <a:pPr lvl="1"/>
            <a:r>
              <a:rPr lang="es-MX" dirty="0" err="1"/>
              <a:t>obtenerElPrimero</a:t>
            </a:r>
            <a:r>
              <a:rPr lang="es-MX" dirty="0"/>
              <a:t>();</a:t>
            </a:r>
          </a:p>
          <a:p>
            <a:pPr lvl="1"/>
            <a:r>
              <a:rPr lang="es-MX" dirty="0" err="1"/>
              <a:t>obtenerElElementoEnElIndice</a:t>
            </a:r>
            <a:r>
              <a:rPr lang="es-MX" dirty="0"/>
              <a:t>();</a:t>
            </a:r>
          </a:p>
          <a:p>
            <a:pPr lvl="1"/>
            <a:r>
              <a:rPr lang="es-MX" dirty="0" err="1"/>
              <a:t>obtenerNodoEnElIndice</a:t>
            </a:r>
            <a:r>
              <a:rPr lang="es-MX" dirty="0"/>
              <a:t>();</a:t>
            </a:r>
          </a:p>
          <a:p>
            <a:pPr lvl="1"/>
            <a:r>
              <a:rPr lang="es-MX" dirty="0" err="1"/>
              <a:t>introducirDatoEnElIndice</a:t>
            </a:r>
            <a:r>
              <a:rPr lang="es-MX" dirty="0"/>
              <a:t>(T </a:t>
            </a:r>
            <a:r>
              <a:rPr lang="es-MX" dirty="0" err="1"/>
              <a:t>t,int</a:t>
            </a:r>
            <a:r>
              <a:rPr lang="es-MX" dirty="0"/>
              <a:t> </a:t>
            </a:r>
            <a:r>
              <a:rPr lang="es-MX" dirty="0" err="1"/>
              <a:t>index</a:t>
            </a:r>
            <a:r>
              <a:rPr lang="es-MX" dirty="0"/>
              <a:t>);</a:t>
            </a:r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916570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27</TotalTime>
  <Words>151</Words>
  <Application>Microsoft Office PowerPoint</Application>
  <PresentationFormat>Panorámica</PresentationFormat>
  <Paragraphs>24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Century Gothic</vt:lpstr>
      <vt:lpstr>Wingdings 2</vt:lpstr>
      <vt:lpstr>Citable</vt:lpstr>
      <vt:lpstr>Listas ligadas</vt:lpstr>
      <vt:lpstr>¿Qué es?</vt:lpstr>
      <vt:lpstr>Nodo</vt:lpstr>
      <vt:lpstr>LinkedList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Listas ligadas</dc:title>
  <dc:creator>Andrés Torres</dc:creator>
  <cp:lastModifiedBy>Andrés Torres</cp:lastModifiedBy>
  <cp:revision>2</cp:revision>
  <dcterms:created xsi:type="dcterms:W3CDTF">2017-09-05T02:12:18Z</dcterms:created>
  <dcterms:modified xsi:type="dcterms:W3CDTF">2017-09-05T02:39:56Z</dcterms:modified>
</cp:coreProperties>
</file>