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72026-77AD-4F97-BA39-018315F9B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Pilas y colas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FD90D0-CCC1-45E0-85EA-174A414F5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M.A.T.I. Andrés Fernando Torres Morán</a:t>
            </a:r>
          </a:p>
        </p:txBody>
      </p:sp>
    </p:spTree>
    <p:extLst>
      <p:ext uri="{BB962C8B-B14F-4D97-AF65-F5344CB8AC3E}">
        <p14:creationId xmlns:p14="http://schemas.microsoft.com/office/powerpoint/2010/main" val="300711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B8410-13B2-4395-BCA7-A31D5433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Pilas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1E2F63-12A2-4656-A2EF-C217AD89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Haremos uso de Listas Ligadas para crear nuestra pila</a:t>
            </a:r>
          </a:p>
          <a:p>
            <a:r>
              <a:rPr lang="es-MX" dirty="0"/>
              <a:t>Una Pila es una colección de tipo LIFO (</a:t>
            </a:r>
            <a:r>
              <a:rPr lang="es-MX" dirty="0" err="1"/>
              <a:t>Last</a:t>
            </a:r>
            <a:r>
              <a:rPr lang="es-MX" dirty="0"/>
              <a:t> in </a:t>
            </a:r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out</a:t>
            </a:r>
            <a:r>
              <a:rPr lang="es-MX" dirty="0"/>
              <a:t>)</a:t>
            </a:r>
          </a:p>
          <a:p>
            <a:r>
              <a:rPr lang="es-MX" dirty="0"/>
              <a:t>Por convención nombramos a sus métodos </a:t>
            </a:r>
            <a:r>
              <a:rPr lang="es-MX" dirty="0" err="1"/>
              <a:t>push</a:t>
            </a:r>
            <a:r>
              <a:rPr lang="es-MX" dirty="0"/>
              <a:t>, pop y </a:t>
            </a:r>
            <a:r>
              <a:rPr lang="es-MX" dirty="0" err="1"/>
              <a:t>peek</a:t>
            </a:r>
            <a:endParaRPr lang="es-MX" dirty="0"/>
          </a:p>
          <a:p>
            <a:r>
              <a:rPr lang="es-MX" dirty="0"/>
              <a:t>Las operaciones que debe tener nuestra pila son:</a:t>
            </a:r>
          </a:p>
          <a:p>
            <a:r>
              <a:rPr lang="es-MX" dirty="0" err="1"/>
              <a:t>isEmpty</a:t>
            </a:r>
            <a:r>
              <a:rPr lang="es-MX" dirty="0"/>
              <a:t>()</a:t>
            </a:r>
          </a:p>
          <a:p>
            <a:r>
              <a:rPr lang="es-MX" dirty="0" err="1"/>
              <a:t>push</a:t>
            </a:r>
            <a:r>
              <a:rPr lang="es-MX" dirty="0"/>
              <a:t>(T </a:t>
            </a:r>
            <a:r>
              <a:rPr lang="es-MX" dirty="0" err="1"/>
              <a:t>item</a:t>
            </a:r>
            <a:r>
              <a:rPr lang="es-MX" dirty="0"/>
              <a:t>)</a:t>
            </a:r>
          </a:p>
          <a:p>
            <a:r>
              <a:rPr lang="es-MX" dirty="0"/>
              <a:t>pop()</a:t>
            </a:r>
          </a:p>
          <a:p>
            <a:r>
              <a:rPr lang="es-MX" dirty="0" err="1"/>
              <a:t>peek</a:t>
            </a:r>
            <a:r>
              <a:rPr lang="es-MX" dirty="0"/>
              <a:t>()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706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6CE26-94D0-4596-9D98-63B789A0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C2D2B-EF93-4660-92C2-F0B67D34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Haremos uso de Listas Ligadas para crear nuestra pila</a:t>
            </a:r>
          </a:p>
          <a:p>
            <a:r>
              <a:rPr lang="es-MX" dirty="0"/>
              <a:t>Una Cola es una colección de tipo FIFO (</a:t>
            </a:r>
            <a:r>
              <a:rPr lang="es-MX" dirty="0" err="1"/>
              <a:t>First</a:t>
            </a:r>
            <a:r>
              <a:rPr lang="es-MX" dirty="0"/>
              <a:t> in </a:t>
            </a:r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out</a:t>
            </a:r>
            <a:r>
              <a:rPr lang="es-MX" dirty="0"/>
              <a:t>)</a:t>
            </a:r>
          </a:p>
          <a:p>
            <a:r>
              <a:rPr lang="es-MX" dirty="0"/>
              <a:t>Por convención nombramos a sus métodos </a:t>
            </a:r>
            <a:r>
              <a:rPr lang="es-MX" dirty="0" err="1"/>
              <a:t>enqueue</a:t>
            </a:r>
            <a:r>
              <a:rPr lang="es-MX" dirty="0"/>
              <a:t>, </a:t>
            </a:r>
            <a:r>
              <a:rPr lang="es-MX" dirty="0" err="1"/>
              <a:t>dequeue</a:t>
            </a:r>
            <a:r>
              <a:rPr lang="es-MX" dirty="0"/>
              <a:t> y </a:t>
            </a:r>
            <a:r>
              <a:rPr lang="es-MX" dirty="0" err="1"/>
              <a:t>peek</a:t>
            </a:r>
            <a:endParaRPr lang="es-MX" dirty="0"/>
          </a:p>
          <a:p>
            <a:r>
              <a:rPr lang="es-MX" dirty="0"/>
              <a:t>Las operaciones que debe tener nuestra pila son:</a:t>
            </a:r>
          </a:p>
          <a:p>
            <a:r>
              <a:rPr lang="es-MX" dirty="0" err="1"/>
              <a:t>isEmpty</a:t>
            </a:r>
            <a:r>
              <a:rPr lang="es-MX" dirty="0"/>
              <a:t>()</a:t>
            </a:r>
          </a:p>
          <a:p>
            <a:r>
              <a:rPr lang="es-MX" dirty="0" err="1"/>
              <a:t>enqueue</a:t>
            </a:r>
            <a:r>
              <a:rPr lang="es-MX" dirty="0"/>
              <a:t>(T </a:t>
            </a:r>
            <a:r>
              <a:rPr lang="es-MX" dirty="0" err="1"/>
              <a:t>item</a:t>
            </a:r>
            <a:r>
              <a:rPr lang="es-MX" dirty="0"/>
              <a:t>)</a:t>
            </a:r>
          </a:p>
          <a:p>
            <a:r>
              <a:rPr lang="es-MX" dirty="0" err="1"/>
              <a:t>dequeue</a:t>
            </a:r>
            <a:r>
              <a:rPr lang="es-MX" dirty="0"/>
              <a:t>()</a:t>
            </a:r>
          </a:p>
          <a:p>
            <a:r>
              <a:rPr lang="es-MX" dirty="0" err="1"/>
              <a:t>size</a:t>
            </a:r>
            <a:r>
              <a:rPr lang="es-MX" dirty="0"/>
              <a:t>()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108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87F22-9FC7-48B2-BBDD-044403B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interfaz Iterable e </a:t>
            </a:r>
            <a:r>
              <a:rPr lang="es-MX" dirty="0" err="1"/>
              <a:t>Iterator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2BC253-43B9-4D05-8C9E-EA8FE0EA9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 interfaz nos ayuda a crear métodos que harán que nuestras estructuras de datos se puedan recorrer, por ejemplo, en un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489399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69</TotalTime>
  <Words>156</Words>
  <Application>Microsoft Office PowerPoint</Application>
  <PresentationFormat>Panorámica</PresentationFormat>
  <Paragraphs>22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Pilas y colas</vt:lpstr>
      <vt:lpstr>Pilas</vt:lpstr>
      <vt:lpstr>Colas</vt:lpstr>
      <vt:lpstr>La interfaz Iterable e Iterator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Pilas y colas</dc:title>
  <dc:creator>Andrés Fernando Torres Morán</dc:creator>
  <cp:lastModifiedBy>Andrés Fernando Torres Morán</cp:lastModifiedBy>
  <cp:revision>4</cp:revision>
  <dcterms:created xsi:type="dcterms:W3CDTF">2017-10-12T20:35:02Z</dcterms:created>
  <dcterms:modified xsi:type="dcterms:W3CDTF">2018-02-06T18:54:09Z</dcterms:modified>
</cp:coreProperties>
</file>