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6E83-2164-4664-9680-4CD57F414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Algoritmos de búsqueda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55D62D-63DF-4B63-8BCD-E94C1DCCE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M.A.T.I Andrés Fernando Torres Morán</a:t>
            </a:r>
          </a:p>
        </p:txBody>
      </p:sp>
    </p:spTree>
    <p:extLst>
      <p:ext uri="{BB962C8B-B14F-4D97-AF65-F5344CB8AC3E}">
        <p14:creationId xmlns:p14="http://schemas.microsoft.com/office/powerpoint/2010/main" val="6434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06419-4B8A-450E-B957-7208D79D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Linear </a:t>
            </a:r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78653-C9AE-47E7-88BA-34FA0CF3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Como su nombre lo dice, es una búsqueda elemento por elemento hasta encontrar el índice requerido.</a:t>
            </a:r>
          </a:p>
        </p:txBody>
      </p:sp>
    </p:spTree>
    <p:extLst>
      <p:ext uri="{BB962C8B-B14F-4D97-AF65-F5344CB8AC3E}">
        <p14:creationId xmlns:p14="http://schemas.microsoft.com/office/powerpoint/2010/main" val="31966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E683A-5472-4257-9CAA-F46204D7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Comparable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1921D-FF6A-44F7-B2CF-214BA3D5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implementación de esta interfaz nos permite comparar dos objetos con el criterio que nosotros seleccionemos</a:t>
            </a:r>
          </a:p>
          <a:p>
            <a:r>
              <a:rPr lang="es-MX" dirty="0"/>
              <a:t>Por ejemplo: Un estudiante es el mismo estudiante si su matrícula es igual, a pesar de que su nombre tenga algún cambio o falta de ortografía.</a:t>
            </a:r>
          </a:p>
          <a:p>
            <a:endParaRPr lang="es-MX" dirty="0"/>
          </a:p>
          <a:p>
            <a:r>
              <a:rPr lang="es-MX" dirty="0"/>
              <a:t>Estudiante(“Andrés Torres”,”A01211914”) es igual a Estudiante(“Andres Torres”,”A01211914”)</a:t>
            </a:r>
          </a:p>
        </p:txBody>
      </p:sp>
    </p:spTree>
    <p:extLst>
      <p:ext uri="{BB962C8B-B14F-4D97-AF65-F5344CB8AC3E}">
        <p14:creationId xmlns:p14="http://schemas.microsoft.com/office/powerpoint/2010/main" val="280321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A6145-5228-4A39-9AB8-C40BDC01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30" y="1123836"/>
            <a:ext cx="3161400" cy="4601183"/>
          </a:xfrm>
        </p:spPr>
        <p:txBody>
          <a:bodyPr/>
          <a:lstStyle/>
          <a:p>
            <a:r>
              <a:rPr lang="es-MX" dirty="0"/>
              <a:t>Implementando Comparable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00E23-10A2-4946-967E-5A17E86F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compareTo</a:t>
            </a:r>
            <a:r>
              <a:rPr lang="es-MX" b="1" dirty="0"/>
              <a:t>(</a:t>
            </a:r>
            <a:r>
              <a:rPr lang="es-MX" b="1" dirty="0" err="1"/>
              <a:t>Object</a:t>
            </a:r>
            <a:r>
              <a:rPr lang="es-MX" b="1" dirty="0"/>
              <a:t> o) {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If</a:t>
            </a:r>
            <a:r>
              <a:rPr lang="es-MX" b="1" dirty="0"/>
              <a:t>(// si es igual)</a:t>
            </a:r>
          </a:p>
          <a:p>
            <a:pPr marL="0" indent="0">
              <a:buNone/>
            </a:pPr>
            <a:r>
              <a:rPr lang="es-MX" b="1" dirty="0"/>
              <a:t>		</a:t>
            </a:r>
            <a:r>
              <a:rPr lang="es-MX" b="1" dirty="0" err="1"/>
              <a:t>return</a:t>
            </a:r>
            <a:r>
              <a:rPr lang="es-MX" b="1" dirty="0"/>
              <a:t> 0;</a:t>
            </a:r>
          </a:p>
          <a:p>
            <a:pPr marL="0" indent="0">
              <a:buNone/>
            </a:pPr>
            <a:r>
              <a:rPr lang="es-MX" b="1" dirty="0"/>
              <a:t>	}</a:t>
            </a:r>
            <a:r>
              <a:rPr lang="es-MX" b="1" dirty="0" err="1"/>
              <a:t>else</a:t>
            </a:r>
            <a:r>
              <a:rPr lang="es-MX" b="1" dirty="0"/>
              <a:t> </a:t>
            </a:r>
            <a:r>
              <a:rPr lang="es-MX" b="1" dirty="0" err="1"/>
              <a:t>if</a:t>
            </a:r>
            <a:r>
              <a:rPr lang="es-MX" b="1" dirty="0"/>
              <a:t>(// si es </a:t>
            </a:r>
            <a:r>
              <a:rPr lang="es-MX" b="1" dirty="0" err="1"/>
              <a:t>mayot</a:t>
            </a:r>
            <a:r>
              <a:rPr lang="es-MX" b="1" dirty="0"/>
              <a:t>){</a:t>
            </a:r>
          </a:p>
          <a:p>
            <a:pPr marL="0" indent="0">
              <a:buNone/>
            </a:pPr>
            <a:r>
              <a:rPr lang="es-MX" b="1" dirty="0"/>
              <a:t>		</a:t>
            </a:r>
            <a:r>
              <a:rPr lang="es-MX" b="1" dirty="0" err="1"/>
              <a:t>return</a:t>
            </a:r>
            <a:r>
              <a:rPr lang="es-MX" b="1" dirty="0"/>
              <a:t> 1;</a:t>
            </a:r>
          </a:p>
          <a:p>
            <a:pPr marL="0" indent="0">
              <a:buNone/>
            </a:pPr>
            <a:r>
              <a:rPr lang="es-MX" b="1" dirty="0"/>
              <a:t>	}</a:t>
            </a:r>
            <a:r>
              <a:rPr lang="es-MX" b="1" dirty="0" err="1"/>
              <a:t>else</a:t>
            </a:r>
            <a:r>
              <a:rPr lang="es-MX" b="1" dirty="0"/>
              <a:t> {</a:t>
            </a:r>
          </a:p>
          <a:p>
            <a:pPr marL="0" indent="0">
              <a:buNone/>
            </a:pPr>
            <a:r>
              <a:rPr lang="es-MX" b="1" dirty="0"/>
              <a:t>		//si es menor</a:t>
            </a:r>
          </a:p>
          <a:p>
            <a:pPr marL="0" indent="0">
              <a:buNone/>
            </a:pPr>
            <a:r>
              <a:rPr lang="es-MX" b="1" dirty="0"/>
              <a:t>		</a:t>
            </a:r>
            <a:r>
              <a:rPr lang="es-MX" b="1" dirty="0" err="1"/>
              <a:t>return</a:t>
            </a:r>
            <a:r>
              <a:rPr lang="es-MX" b="1" dirty="0"/>
              <a:t> -1;</a:t>
            </a:r>
          </a:p>
          <a:p>
            <a:pPr marL="0" indent="0">
              <a:buNone/>
            </a:pPr>
            <a:r>
              <a:rPr lang="es-MX" b="1" dirty="0"/>
              <a:t>	}</a:t>
            </a:r>
          </a:p>
          <a:p>
            <a:pPr marL="0" indent="0">
              <a:buNone/>
            </a:pPr>
            <a:r>
              <a:rPr lang="es-MX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454699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424</TotalTime>
  <Words>108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Corbel</vt:lpstr>
      <vt:lpstr>Wingdings 2</vt:lpstr>
      <vt:lpstr>Marco</vt:lpstr>
      <vt:lpstr>Algoritmos de búsqueda</vt:lpstr>
      <vt:lpstr>Linear Search</vt:lpstr>
      <vt:lpstr>Interfaz Comparable</vt:lpstr>
      <vt:lpstr>Implementando Comparable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</dc:title>
  <dc:creator>Andrés Torres</dc:creator>
  <cp:lastModifiedBy>Andrés Torres</cp:lastModifiedBy>
  <cp:revision>2</cp:revision>
  <dcterms:created xsi:type="dcterms:W3CDTF">2017-08-28T16:18:35Z</dcterms:created>
  <dcterms:modified xsi:type="dcterms:W3CDTF">2017-08-28T23:22:53Z</dcterms:modified>
</cp:coreProperties>
</file>