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A3469-7E80-4731-9BB5-57BB33E04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Binary</a:t>
            </a:r>
            <a:r>
              <a:rPr lang="es-MX" dirty="0"/>
              <a:t> </a:t>
            </a:r>
            <a:r>
              <a:rPr lang="es-MX" dirty="0" err="1"/>
              <a:t>search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7CCCBD-5C17-437B-B6E6-D44031F1A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M.A.T.I. Andrés Fernando Torres Morán</a:t>
            </a:r>
          </a:p>
        </p:txBody>
      </p:sp>
    </p:spTree>
    <p:extLst>
      <p:ext uri="{BB962C8B-B14F-4D97-AF65-F5344CB8AC3E}">
        <p14:creationId xmlns:p14="http://schemas.microsoft.com/office/powerpoint/2010/main" val="41840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4FD3C-6665-47AF-B9F2-D64A8A68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Binary</a:t>
            </a:r>
            <a:r>
              <a:rPr lang="es-MX" dirty="0"/>
              <a:t> </a:t>
            </a:r>
            <a:r>
              <a:rPr lang="es-MX" dirty="0" err="1"/>
              <a:t>search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0AD6B-0A4B-4F95-B52E-76CE2885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Precondiciones.- La colección debe estar ordenada.</a:t>
            </a:r>
          </a:p>
          <a:p>
            <a:r>
              <a:rPr lang="es-MX" dirty="0"/>
              <a:t>Algoritmo:</a:t>
            </a:r>
          </a:p>
          <a:p>
            <a:pPr lvl="1"/>
            <a:r>
              <a:rPr lang="es-MX" dirty="0"/>
              <a:t>Se deben tener dos índices (</a:t>
            </a:r>
            <a:r>
              <a:rPr lang="es-MX" dirty="0" err="1"/>
              <a:t>start</a:t>
            </a:r>
            <a:r>
              <a:rPr lang="es-MX" dirty="0"/>
              <a:t> y </a:t>
            </a:r>
            <a:r>
              <a:rPr lang="es-MX" dirty="0" err="1"/>
              <a:t>end</a:t>
            </a:r>
            <a:r>
              <a:rPr lang="es-MX" dirty="0"/>
              <a:t>) además de un índice “</a:t>
            </a:r>
            <a:r>
              <a:rPr lang="es-MX" dirty="0" err="1"/>
              <a:t>helper</a:t>
            </a:r>
            <a:r>
              <a:rPr lang="es-MX" dirty="0"/>
              <a:t>” (</a:t>
            </a:r>
            <a:r>
              <a:rPr lang="es-MX" dirty="0" err="1"/>
              <a:t>mid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Mientras </a:t>
            </a:r>
            <a:r>
              <a:rPr lang="es-MX" dirty="0" err="1"/>
              <a:t>start</a:t>
            </a:r>
            <a:r>
              <a:rPr lang="es-MX" dirty="0"/>
              <a:t> sea menor </a:t>
            </a:r>
            <a:r>
              <a:rPr lang="es-MX" b="1" dirty="0">
                <a:highlight>
                  <a:srgbClr val="000000"/>
                </a:highlight>
              </a:rPr>
              <a:t>o igual </a:t>
            </a:r>
            <a:r>
              <a:rPr lang="es-MX" dirty="0"/>
              <a:t>que </a:t>
            </a:r>
            <a:r>
              <a:rPr lang="es-MX" dirty="0" err="1"/>
              <a:t>end</a:t>
            </a:r>
            <a:endParaRPr lang="es-MX" dirty="0"/>
          </a:p>
          <a:p>
            <a:pPr lvl="2"/>
            <a:r>
              <a:rPr lang="es-MX" dirty="0"/>
              <a:t>Asignar el índice </a:t>
            </a:r>
            <a:r>
              <a:rPr lang="es-MX" dirty="0" err="1"/>
              <a:t>mid</a:t>
            </a:r>
            <a:r>
              <a:rPr lang="es-MX" dirty="0"/>
              <a:t> a (</a:t>
            </a:r>
            <a:r>
              <a:rPr lang="es-MX" dirty="0" err="1"/>
              <a:t>start</a:t>
            </a:r>
            <a:r>
              <a:rPr lang="es-MX" dirty="0"/>
              <a:t> + </a:t>
            </a:r>
            <a:r>
              <a:rPr lang="es-MX" dirty="0" err="1"/>
              <a:t>end</a:t>
            </a:r>
            <a:r>
              <a:rPr lang="es-MX" dirty="0"/>
              <a:t>) /2 .- es decir, reducir la búsqueda a la mitad de la colección.</a:t>
            </a:r>
          </a:p>
          <a:p>
            <a:pPr lvl="2"/>
            <a:r>
              <a:rPr lang="es-MX" dirty="0"/>
              <a:t>Comparar si el elemento en </a:t>
            </a:r>
            <a:r>
              <a:rPr lang="es-MX" dirty="0" err="1"/>
              <a:t>mid</a:t>
            </a:r>
            <a:r>
              <a:rPr lang="es-MX" dirty="0"/>
              <a:t> es igual al que estamos buscando.</a:t>
            </a:r>
          </a:p>
          <a:p>
            <a:pPr lvl="2"/>
            <a:r>
              <a:rPr lang="es-MX" dirty="0"/>
              <a:t>Si sí, regresar el índice.</a:t>
            </a:r>
          </a:p>
          <a:p>
            <a:pPr lvl="2"/>
            <a:r>
              <a:rPr lang="es-MX" dirty="0"/>
              <a:t>Si no comparar si el elemento buscado es menor que el elemento en el índice </a:t>
            </a:r>
            <a:r>
              <a:rPr lang="es-MX" dirty="0" err="1"/>
              <a:t>mid</a:t>
            </a:r>
            <a:endParaRPr lang="es-MX" dirty="0"/>
          </a:p>
          <a:p>
            <a:pPr lvl="3"/>
            <a:r>
              <a:rPr lang="es-MX" dirty="0"/>
              <a:t>Si sí, asignar a </a:t>
            </a:r>
            <a:r>
              <a:rPr lang="es-MX" dirty="0" err="1"/>
              <a:t>end</a:t>
            </a:r>
            <a:r>
              <a:rPr lang="es-MX" dirty="0"/>
              <a:t> el valor de </a:t>
            </a:r>
            <a:r>
              <a:rPr lang="es-MX" b="1" dirty="0" err="1">
                <a:highlight>
                  <a:srgbClr val="000000"/>
                </a:highlight>
              </a:rPr>
              <a:t>mid</a:t>
            </a:r>
            <a:r>
              <a:rPr lang="es-MX" b="1" dirty="0">
                <a:highlight>
                  <a:srgbClr val="000000"/>
                </a:highlight>
              </a:rPr>
              <a:t> - 1</a:t>
            </a:r>
          </a:p>
          <a:p>
            <a:pPr lvl="3"/>
            <a:r>
              <a:rPr lang="es-MX" dirty="0"/>
              <a:t>Si no, asignar a </a:t>
            </a:r>
            <a:r>
              <a:rPr lang="es-MX" dirty="0" err="1"/>
              <a:t>start</a:t>
            </a:r>
            <a:r>
              <a:rPr lang="es-MX" dirty="0"/>
              <a:t> el valor de </a:t>
            </a:r>
            <a:r>
              <a:rPr lang="es-MX" b="1" dirty="0" err="1">
                <a:highlight>
                  <a:srgbClr val="000000"/>
                </a:highlight>
              </a:rPr>
              <a:t>mid</a:t>
            </a:r>
            <a:r>
              <a:rPr lang="es-MX" b="1" dirty="0">
                <a:highlight>
                  <a:srgbClr val="000000"/>
                </a:highlight>
              </a:rPr>
              <a:t> + 1</a:t>
            </a:r>
          </a:p>
          <a:p>
            <a:pPr lvl="1"/>
            <a:r>
              <a:rPr lang="es-MX" dirty="0"/>
              <a:t>Regresar -1 (ninguna de las condiciones se cumplió y </a:t>
            </a:r>
            <a:r>
              <a:rPr lang="es-MX" dirty="0" err="1"/>
              <a:t>start</a:t>
            </a:r>
            <a:r>
              <a:rPr lang="es-MX" dirty="0"/>
              <a:t> “rebasó” a </a:t>
            </a:r>
            <a:r>
              <a:rPr lang="es-MX" dirty="0" err="1"/>
              <a:t>end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869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D7CAD-F9DF-4C96-AA45-498B7335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Hagamos un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155AF-E453-4E96-8309-5B60CFBD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35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102</TotalTime>
  <Words>161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Berlín</vt:lpstr>
      <vt:lpstr>Binary search</vt:lpstr>
      <vt:lpstr>Binary search</vt:lpstr>
      <vt:lpstr>Hagamos un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Andrés Torres</dc:creator>
  <cp:lastModifiedBy>Andrés Torres</cp:lastModifiedBy>
  <cp:revision>7</cp:revision>
  <dcterms:created xsi:type="dcterms:W3CDTF">2017-09-01T01:39:25Z</dcterms:created>
  <dcterms:modified xsi:type="dcterms:W3CDTF">2017-09-05T17:33:10Z</dcterms:modified>
</cp:coreProperties>
</file>