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EC09AF-0CBC-4793-8002-FB1566ECCB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Algoritmos de ordenamiento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D9035B-1767-47C5-8E48-F23B2F3A11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M.A.T.I. Andrés Fernando Torres Morán</a:t>
            </a:r>
          </a:p>
        </p:txBody>
      </p:sp>
    </p:spTree>
    <p:extLst>
      <p:ext uri="{BB962C8B-B14F-4D97-AF65-F5344CB8AC3E}">
        <p14:creationId xmlns:p14="http://schemas.microsoft.com/office/powerpoint/2010/main" val="4067727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C982C1-499D-46D5-B346-F20D2893E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Algoritmos de ordenamiento simple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CBB186-7679-40F4-BF0A-6CD12BC42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Bubble sort </a:t>
            </a:r>
          </a:p>
          <a:p>
            <a:r>
              <a:rPr lang="fr-FR" dirty="0" err="1"/>
              <a:t>Selection</a:t>
            </a:r>
            <a:r>
              <a:rPr lang="fr-FR" dirty="0"/>
              <a:t> sort </a:t>
            </a:r>
          </a:p>
          <a:p>
            <a:r>
              <a:rPr lang="fr-FR" dirty="0"/>
              <a:t>Insertion sort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39598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D05277-D673-4AE2-B81B-C60157DAF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Bubble</a:t>
            </a:r>
            <a:r>
              <a:rPr lang="es-MX" dirty="0"/>
              <a:t> </a:t>
            </a:r>
            <a:r>
              <a:rPr lang="es-MX" dirty="0" err="1"/>
              <a:t>sort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B076A3-7E37-499E-910D-C3E5C4A10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 err="1"/>
              <a:t>bubbleSort</a:t>
            </a:r>
            <a:r>
              <a:rPr lang="en-US" sz="1000" dirty="0"/>
              <a:t>(list)</a:t>
            </a:r>
          </a:p>
          <a:p>
            <a:pPr marL="0" indent="0">
              <a:buNone/>
            </a:pPr>
            <a:r>
              <a:rPr lang="en-US" sz="1000" dirty="0"/>
              <a:t>for </a:t>
            </a:r>
            <a:r>
              <a:rPr lang="en-US" sz="1000" dirty="0" err="1"/>
              <a:t>i</a:t>
            </a:r>
            <a:r>
              <a:rPr lang="en-US" sz="1000" dirty="0"/>
              <a:t> = 0 to  list.count-1 do:</a:t>
            </a:r>
          </a:p>
          <a:p>
            <a:pPr marL="0" indent="0">
              <a:buNone/>
            </a:pPr>
            <a:r>
              <a:rPr lang="en-US" sz="1000" dirty="0"/>
              <a:t>      swapped = false		</a:t>
            </a:r>
          </a:p>
          <a:p>
            <a:pPr marL="0" indent="0">
              <a:buNone/>
            </a:pPr>
            <a:r>
              <a:rPr lang="en-US" sz="1000" dirty="0"/>
              <a:t>      for j = 0 to  list.count-1 do:</a:t>
            </a:r>
          </a:p>
          <a:p>
            <a:pPr marL="0" indent="0">
              <a:buNone/>
            </a:pPr>
            <a:r>
              <a:rPr lang="en-US" sz="1000" dirty="0"/>
              <a:t>	if list[j] &gt; list[j+1] then</a:t>
            </a:r>
          </a:p>
          <a:p>
            <a:pPr marL="0" indent="0">
              <a:buNone/>
            </a:pPr>
            <a:r>
              <a:rPr lang="en-US" sz="1000" dirty="0"/>
              <a:t>		swap( list[j], list[j+1] )		 </a:t>
            </a:r>
          </a:p>
          <a:p>
            <a:pPr marL="0" indent="0">
              <a:buNone/>
            </a:pPr>
            <a:r>
              <a:rPr lang="en-US" sz="1000" dirty="0"/>
              <a:t>            		swapped = true</a:t>
            </a:r>
          </a:p>
          <a:p>
            <a:pPr marL="0" indent="0">
              <a:buNone/>
            </a:pPr>
            <a:r>
              <a:rPr lang="en-US" sz="1000" dirty="0"/>
              <a:t>         		end If</a:t>
            </a:r>
          </a:p>
          <a:p>
            <a:pPr marL="0" indent="0">
              <a:buNone/>
            </a:pPr>
            <a:r>
              <a:rPr lang="en-US" sz="1000" dirty="0"/>
              <a:t>      	end for</a:t>
            </a:r>
          </a:p>
          <a:p>
            <a:pPr marL="0" indent="0">
              <a:buNone/>
            </a:pPr>
            <a:r>
              <a:rPr lang="en-US" sz="1000" dirty="0"/>
              <a:t>	if(not swapped) then</a:t>
            </a:r>
          </a:p>
          <a:p>
            <a:pPr marL="0" indent="0">
              <a:buNone/>
            </a:pPr>
            <a:r>
              <a:rPr lang="en-US" sz="1000" dirty="0"/>
              <a:t>         		break</a:t>
            </a:r>
          </a:p>
          <a:p>
            <a:pPr marL="0" indent="0">
              <a:buNone/>
            </a:pPr>
            <a:r>
              <a:rPr lang="en-US" sz="1000" dirty="0"/>
              <a:t>      	end if   </a:t>
            </a:r>
          </a:p>
          <a:p>
            <a:pPr marL="0" indent="0">
              <a:buNone/>
            </a:pPr>
            <a:r>
              <a:rPr lang="en-US" sz="1000" dirty="0"/>
              <a:t>   end for</a:t>
            </a:r>
          </a:p>
          <a:p>
            <a:pPr marL="0" indent="0">
              <a:buNone/>
            </a:pPr>
            <a:r>
              <a:rPr lang="en-US" sz="1000" dirty="0"/>
              <a:t>end procedure return list</a:t>
            </a:r>
            <a:endParaRPr lang="es-MX" sz="1000" dirty="0"/>
          </a:p>
        </p:txBody>
      </p:sp>
    </p:spTree>
    <p:extLst>
      <p:ext uri="{BB962C8B-B14F-4D97-AF65-F5344CB8AC3E}">
        <p14:creationId xmlns:p14="http://schemas.microsoft.com/office/powerpoint/2010/main" val="4031488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A45BB3-3F26-46AB-8686-4FAB1997B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Selection</a:t>
            </a:r>
            <a:r>
              <a:rPr lang="es-MX" dirty="0"/>
              <a:t> </a:t>
            </a:r>
            <a:r>
              <a:rPr lang="es-MX" dirty="0" err="1"/>
              <a:t>sort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265F59-77F8-44D6-8690-BFE677087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selectionSort</a:t>
            </a:r>
            <a:r>
              <a:rPr lang="en-US" dirty="0"/>
              <a:t>(list)</a:t>
            </a:r>
            <a:br>
              <a:rPr lang="en-US" dirty="0"/>
            </a:br>
            <a:r>
              <a:rPr lang="en-US" dirty="0"/>
              <a:t> for </a:t>
            </a:r>
            <a:r>
              <a:rPr lang="en-US" dirty="0" err="1"/>
              <a:t>i</a:t>
            </a:r>
            <a:r>
              <a:rPr lang="en-US" dirty="0"/>
              <a:t> = 0 to list.count-1</a:t>
            </a:r>
            <a:br>
              <a:rPr lang="en-US" dirty="0"/>
            </a:br>
            <a:r>
              <a:rPr lang="en-US" dirty="0"/>
              <a:t>	smallest = </a:t>
            </a:r>
            <a:r>
              <a:rPr lang="en-US" dirty="0" err="1"/>
              <a:t>i</a:t>
            </a:r>
            <a:br>
              <a:rPr lang="en-US" dirty="0"/>
            </a:br>
            <a:r>
              <a:rPr lang="en-US" dirty="0"/>
              <a:t>	for j = </a:t>
            </a:r>
            <a:r>
              <a:rPr lang="en-US" dirty="0" err="1"/>
              <a:t>i</a:t>
            </a:r>
            <a:r>
              <a:rPr lang="en-US" dirty="0"/>
              <a:t> + 1 to </a:t>
            </a:r>
            <a:r>
              <a:rPr lang="en-US" dirty="0" err="1"/>
              <a:t>list.count</a:t>
            </a:r>
            <a:br>
              <a:rPr lang="en-US" dirty="0"/>
            </a:br>
            <a:r>
              <a:rPr lang="en-US" dirty="0"/>
              <a:t> 		 if list[ j ] &lt; list[ smallest ]</a:t>
            </a:r>
            <a:br>
              <a:rPr lang="en-US" dirty="0"/>
            </a:br>
            <a:r>
              <a:rPr lang="en-US" dirty="0"/>
              <a:t>			smallest = j</a:t>
            </a:r>
          </a:p>
          <a:p>
            <a:pPr marL="0" indent="0">
              <a:buNone/>
            </a:pPr>
            <a:r>
              <a:rPr lang="en-US" dirty="0"/>
              <a:t>		end if</a:t>
            </a:r>
          </a:p>
          <a:p>
            <a:pPr marL="0" indent="0">
              <a:buNone/>
            </a:pPr>
            <a:r>
              <a:rPr lang="en-US" dirty="0"/>
              <a:t>	end for</a:t>
            </a:r>
          </a:p>
          <a:p>
            <a:pPr marL="0" indent="0">
              <a:buNone/>
            </a:pPr>
            <a:r>
              <a:rPr lang="en-US" dirty="0"/>
              <a:t>	swap(list[ </a:t>
            </a:r>
            <a:r>
              <a:rPr lang="en-US" dirty="0" err="1"/>
              <a:t>i</a:t>
            </a:r>
            <a:r>
              <a:rPr lang="en-US" dirty="0"/>
              <a:t> ] , list[ smallest ])</a:t>
            </a:r>
          </a:p>
          <a:p>
            <a:pPr marL="0" indent="0">
              <a:buNone/>
            </a:pPr>
            <a:r>
              <a:rPr lang="en-US" u="sng" dirty="0"/>
              <a:t>end</a:t>
            </a:r>
            <a:r>
              <a:rPr lang="en-US" dirty="0"/>
              <a:t> for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3273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B6917C-E1A0-4C45-8D46-A9705BFDE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Insertion</a:t>
            </a:r>
            <a:r>
              <a:rPr lang="es-MX" dirty="0"/>
              <a:t> </a:t>
            </a:r>
            <a:r>
              <a:rPr lang="es-MX" dirty="0" err="1"/>
              <a:t>sort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356896-C0CB-4D97-9700-33371F104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insertionSort</a:t>
            </a:r>
            <a:r>
              <a:rPr lang="en-US" dirty="0"/>
              <a:t>(list)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= 1</a:t>
            </a:r>
          </a:p>
          <a:p>
            <a:pPr marL="0" indent="0">
              <a:buNone/>
            </a:pPr>
            <a:r>
              <a:rPr lang="en-US" dirty="0"/>
              <a:t>while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list.length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j = </a:t>
            </a:r>
            <a:r>
              <a:rPr lang="en-US" dirty="0" err="1"/>
              <a:t>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while j &gt; 0 and list[j-1] &gt; list[j]</a:t>
            </a:r>
          </a:p>
          <a:p>
            <a:pPr marL="0" indent="0">
              <a:buNone/>
            </a:pPr>
            <a:r>
              <a:rPr lang="en-US" dirty="0"/>
              <a:t>        swap (j,j-1)</a:t>
            </a:r>
          </a:p>
          <a:p>
            <a:pPr marL="0" indent="0">
              <a:buNone/>
            </a:pPr>
            <a:r>
              <a:rPr lang="en-US" dirty="0"/>
              <a:t>        j = j - 1</a:t>
            </a:r>
          </a:p>
          <a:p>
            <a:pPr marL="0" indent="0">
              <a:buNone/>
            </a:pPr>
            <a:r>
              <a:rPr lang="en-US" dirty="0"/>
              <a:t>    end while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+ 1</a:t>
            </a:r>
          </a:p>
          <a:p>
            <a:pPr marL="0" indent="0">
              <a:buNone/>
            </a:pPr>
            <a:r>
              <a:rPr lang="en-US" dirty="0"/>
              <a:t>end while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958846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218</TotalTime>
  <Words>109</Words>
  <Application>Microsoft Office PowerPoint</Application>
  <PresentationFormat>Panorámica</PresentationFormat>
  <Paragraphs>38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Citable</vt:lpstr>
      <vt:lpstr>Algoritmos de ordenamiento</vt:lpstr>
      <vt:lpstr>Algoritmos de ordenamiento simple</vt:lpstr>
      <vt:lpstr>Bubble sort</vt:lpstr>
      <vt:lpstr>Selection sort</vt:lpstr>
      <vt:lpstr>Insertion 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de ordenamiento</dc:title>
  <dc:creator>Andrés Fernando Torres Morán</dc:creator>
  <cp:lastModifiedBy>Andrés Fernando Torres Morán</cp:lastModifiedBy>
  <cp:revision>8</cp:revision>
  <dcterms:created xsi:type="dcterms:W3CDTF">2017-10-19T20:25:36Z</dcterms:created>
  <dcterms:modified xsi:type="dcterms:W3CDTF">2018-02-27T18:58:49Z</dcterms:modified>
</cp:coreProperties>
</file>