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B1B5-5723-4852-AA2D-CA7E04D0C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A9ADD-F59F-4A0A-A7D8-D59902A8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2889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A8872-F1B8-4942-8E6A-3ADBF15F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20035-55FC-4CFD-BD76-818B1D51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la longitud de la lista es 0 ó 1, entonces ya está ordenada. En otro caso:</a:t>
            </a:r>
          </a:p>
          <a:p>
            <a:r>
              <a:rPr lang="es-MX" dirty="0"/>
              <a:t>Dividir la lista desordenada en dos </a:t>
            </a:r>
            <a:r>
              <a:rPr lang="es-MX" dirty="0" err="1"/>
              <a:t>sublistas</a:t>
            </a:r>
            <a:r>
              <a:rPr lang="es-MX" dirty="0"/>
              <a:t> de aproximadamente la mitad del tamaño.</a:t>
            </a:r>
          </a:p>
          <a:p>
            <a:r>
              <a:rPr lang="es-MX" dirty="0"/>
              <a:t>Ordenar cada </a:t>
            </a:r>
            <a:r>
              <a:rPr lang="es-MX" dirty="0" err="1"/>
              <a:t>sublista</a:t>
            </a:r>
            <a:r>
              <a:rPr lang="es-MX" dirty="0"/>
              <a:t> recursivamente aplicando el ordenamiento.</a:t>
            </a:r>
          </a:p>
          <a:p>
            <a:r>
              <a:rPr lang="es-MX" dirty="0"/>
              <a:t>Mezclar las dos </a:t>
            </a:r>
            <a:r>
              <a:rPr lang="es-MX" dirty="0" err="1"/>
              <a:t>sublistas</a:t>
            </a:r>
            <a:r>
              <a:rPr lang="es-MX" dirty="0"/>
              <a:t> en una sola lista ordenada.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23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E4F7C-D445-4EA3-8E16-0DD0032B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 código (Método principal)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68FCF3-9126-4F51-B403-422D79077B2A}"/>
              </a:ext>
            </a:extLst>
          </p:cNvPr>
          <p:cNvSpPr txBox="1"/>
          <p:nvPr/>
        </p:nvSpPr>
        <p:spPr>
          <a:xfrm>
            <a:off x="853811" y="2056686"/>
            <a:ext cx="10484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mergeSort</a:t>
            </a:r>
            <a:r>
              <a:rPr lang="fr-FR" b="1" dirty="0"/>
              <a:t>(</a:t>
            </a:r>
            <a:r>
              <a:rPr lang="fr-FR" b="1" dirty="0" err="1"/>
              <a:t>Nodo</a:t>
            </a:r>
            <a:r>
              <a:rPr lang="fr-FR" b="1" dirty="0"/>
              <a:t> </a:t>
            </a:r>
            <a:r>
              <a:rPr lang="fr-FR" b="1" dirty="0" err="1"/>
              <a:t>inicio</a:t>
            </a:r>
            <a:r>
              <a:rPr lang="fr-FR" b="1" dirty="0"/>
              <a:t>) </a:t>
            </a:r>
          </a:p>
          <a:p>
            <a:endParaRPr lang="es-MX" dirty="0"/>
          </a:p>
          <a:p>
            <a:r>
              <a:rPr lang="es-MX" dirty="0"/>
              <a:t>	Asignar a Nodo </a:t>
            </a:r>
            <a:r>
              <a:rPr lang="es-MX" dirty="0" err="1"/>
              <a:t>inicioAnterior</a:t>
            </a:r>
            <a:r>
              <a:rPr lang="es-MX" dirty="0"/>
              <a:t>  </a:t>
            </a:r>
            <a:r>
              <a:rPr lang="fr-FR" b="1" dirty="0" err="1"/>
              <a:t>inicio</a:t>
            </a:r>
            <a:r>
              <a:rPr lang="es-MX" dirty="0"/>
              <a:t>;</a:t>
            </a:r>
          </a:p>
          <a:p>
            <a:r>
              <a:rPr lang="en-US" b="1" dirty="0"/>
              <a:t>	</a:t>
            </a:r>
            <a:r>
              <a:rPr lang="en-US" b="1" dirty="0" err="1"/>
              <a:t>Asignar</a:t>
            </a:r>
            <a:r>
              <a:rPr lang="en-US" b="1" dirty="0"/>
              <a:t> a mid  </a:t>
            </a:r>
            <a:r>
              <a:rPr lang="en-US" b="1" dirty="0" err="1"/>
              <a:t>tamaño</a:t>
            </a:r>
            <a:r>
              <a:rPr lang="en-US" b="1" dirty="0"/>
              <a:t> </a:t>
            </a:r>
            <a:r>
              <a:rPr lang="en-US" b="1" dirty="0" err="1"/>
              <a:t>lista</a:t>
            </a:r>
            <a:r>
              <a:rPr lang="en-US" b="1" dirty="0"/>
              <a:t> / 2;</a:t>
            </a:r>
          </a:p>
          <a:p>
            <a:r>
              <a:rPr lang="es-MX" b="1" dirty="0"/>
              <a:t>	Si </a:t>
            </a:r>
            <a:r>
              <a:rPr lang="es-MX" b="1" dirty="0" err="1"/>
              <a:t>incio.siguiente</a:t>
            </a:r>
            <a:r>
              <a:rPr lang="es-MX" b="1" dirty="0"/>
              <a:t> es nulo</a:t>
            </a:r>
          </a:p>
          <a:p>
            <a:r>
              <a:rPr lang="es-MX" b="1" dirty="0"/>
              <a:t>		regresar inicio;</a:t>
            </a:r>
          </a:p>
          <a:p>
            <a:r>
              <a:rPr lang="es-MX" b="1" dirty="0"/>
              <a:t>		mientras </a:t>
            </a:r>
            <a:r>
              <a:rPr lang="es-MX" b="1" dirty="0" err="1"/>
              <a:t>mid</a:t>
            </a:r>
            <a:r>
              <a:rPr lang="es-MX" b="1" dirty="0"/>
              <a:t> - 1 &gt; 0 </a:t>
            </a:r>
          </a:p>
          <a:p>
            <a:r>
              <a:rPr lang="es-MX" dirty="0"/>
              <a:t>			</a:t>
            </a:r>
            <a:r>
              <a:rPr lang="es-MX" dirty="0" err="1"/>
              <a:t>inicioAnterior</a:t>
            </a:r>
            <a:r>
              <a:rPr lang="es-MX" dirty="0"/>
              <a:t> = </a:t>
            </a:r>
            <a:r>
              <a:rPr lang="es-MX" dirty="0" err="1"/>
              <a:t>inicioAnterior.siguiente</a:t>
            </a:r>
            <a:endParaRPr lang="es-MX" dirty="0"/>
          </a:p>
          <a:p>
            <a:r>
              <a:rPr lang="es-MX" dirty="0"/>
              <a:t>			</a:t>
            </a:r>
            <a:r>
              <a:rPr lang="es-MX" dirty="0" err="1"/>
              <a:t>mid</a:t>
            </a:r>
            <a:r>
              <a:rPr lang="es-MX" dirty="0"/>
              <a:t> - -</a:t>
            </a:r>
          </a:p>
          <a:p>
            <a:r>
              <a:rPr lang="es-MX" dirty="0"/>
              <a:t>		fin mientras </a:t>
            </a:r>
          </a:p>
          <a:p>
            <a:r>
              <a:rPr lang="en-US" dirty="0"/>
              <a:t>	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nuevoInicio</a:t>
            </a:r>
            <a:r>
              <a:rPr lang="en-US" dirty="0"/>
              <a:t> a </a:t>
            </a:r>
            <a:r>
              <a:rPr lang="en-US" dirty="0" err="1"/>
              <a:t>inicioAnterior.siguiente</a:t>
            </a:r>
            <a:endParaRPr lang="en-US" dirty="0"/>
          </a:p>
          <a:p>
            <a:r>
              <a:rPr lang="es-MX" dirty="0"/>
              <a:t>	</a:t>
            </a:r>
            <a:r>
              <a:rPr lang="es-MX" dirty="0" err="1"/>
              <a:t>Asingar</a:t>
            </a:r>
            <a:r>
              <a:rPr lang="es-MX" dirty="0"/>
              <a:t> </a:t>
            </a:r>
            <a:r>
              <a:rPr lang="es-MX" dirty="0" err="1"/>
              <a:t>inicioAnterior.siguiente</a:t>
            </a:r>
            <a:r>
              <a:rPr lang="es-MX" dirty="0"/>
              <a:t> a </a:t>
            </a:r>
            <a:r>
              <a:rPr lang="es-MX" b="1" dirty="0" err="1"/>
              <a:t>null</a:t>
            </a:r>
            <a:endParaRPr lang="es-MX" b="1" dirty="0"/>
          </a:p>
          <a:p>
            <a:r>
              <a:rPr lang="es-MX" dirty="0"/>
              <a:t>	</a:t>
            </a:r>
            <a:r>
              <a:rPr lang="es-MX" dirty="0" err="1"/>
              <a:t>inicioAnterior</a:t>
            </a:r>
            <a:r>
              <a:rPr lang="es-MX" dirty="0"/>
              <a:t> = inicio;</a:t>
            </a:r>
          </a:p>
          <a:p>
            <a:r>
              <a:rPr lang="es-MX" dirty="0"/>
              <a:t>	</a:t>
            </a:r>
            <a:r>
              <a:rPr lang="es-MX" dirty="0" err="1"/>
              <a:t>Asingar</a:t>
            </a:r>
            <a:r>
              <a:rPr lang="es-MX" dirty="0"/>
              <a:t> Nodo temp1 a </a:t>
            </a:r>
            <a:r>
              <a:rPr lang="es-MX" dirty="0" err="1"/>
              <a:t>mergeSort</a:t>
            </a:r>
            <a:r>
              <a:rPr lang="es-MX" dirty="0"/>
              <a:t>(</a:t>
            </a:r>
            <a:r>
              <a:rPr lang="es-MX" dirty="0" err="1"/>
              <a:t>inicioAnterior</a:t>
            </a:r>
            <a:r>
              <a:rPr lang="es-MX" dirty="0"/>
              <a:t>) </a:t>
            </a:r>
          </a:p>
          <a:p>
            <a:pPr lvl="1"/>
            <a:r>
              <a:rPr lang="es-MX" dirty="0"/>
              <a:t>Asignar a Nodo temp2 a </a:t>
            </a:r>
            <a:r>
              <a:rPr lang="es-MX" dirty="0" err="1"/>
              <a:t>mergeSort</a:t>
            </a:r>
            <a:r>
              <a:rPr lang="es-MX" dirty="0"/>
              <a:t>(</a:t>
            </a:r>
            <a:r>
              <a:rPr lang="es-MX" dirty="0" err="1"/>
              <a:t>nuevoInicio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Regresar </a:t>
            </a:r>
            <a:r>
              <a:rPr lang="es-MX" dirty="0" err="1"/>
              <a:t>merge</a:t>
            </a:r>
            <a:r>
              <a:rPr lang="es-MX" dirty="0"/>
              <a:t>(temp1,temp2)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30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9AFB99-9935-4731-9218-9262A70387B4}"/>
              </a:ext>
            </a:extLst>
          </p:cNvPr>
          <p:cNvSpPr txBox="1"/>
          <p:nvPr/>
        </p:nvSpPr>
        <p:spPr>
          <a:xfrm>
            <a:off x="352338" y="209725"/>
            <a:ext cx="11350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Nodo</a:t>
            </a:r>
            <a:r>
              <a:rPr lang="fr-FR" dirty="0"/>
              <a:t> merge(</a:t>
            </a:r>
            <a:r>
              <a:rPr lang="fr-FR" dirty="0" err="1"/>
              <a:t>Nodo</a:t>
            </a:r>
            <a:r>
              <a:rPr lang="fr-FR" dirty="0"/>
              <a:t> a, </a:t>
            </a:r>
            <a:r>
              <a:rPr lang="fr-FR" dirty="0" err="1"/>
              <a:t>Nodo</a:t>
            </a:r>
            <a:r>
              <a:rPr lang="fr-FR" dirty="0"/>
              <a:t> b) </a:t>
            </a:r>
          </a:p>
          <a:p>
            <a:r>
              <a:rPr lang="es-MX" dirty="0"/>
              <a:t>     asignar Nodo resultado </a:t>
            </a:r>
            <a:r>
              <a:rPr lang="es-MX" b="1" dirty="0"/>
              <a:t>nulo</a:t>
            </a:r>
          </a:p>
          <a:p>
            <a:r>
              <a:rPr lang="es-MX" b="1" dirty="0"/>
              <a:t>	Si a es nulo</a:t>
            </a:r>
          </a:p>
          <a:p>
            <a:r>
              <a:rPr lang="es-MX" b="1" dirty="0"/>
              <a:t>		</a:t>
            </a:r>
            <a:r>
              <a:rPr lang="es-MX" b="1" dirty="0" err="1"/>
              <a:t>return</a:t>
            </a:r>
            <a:r>
              <a:rPr lang="es-MX" b="1" dirty="0"/>
              <a:t> b</a:t>
            </a:r>
            <a:endParaRPr lang="es-MX" dirty="0"/>
          </a:p>
          <a:p>
            <a:endParaRPr lang="es-MX" dirty="0"/>
          </a:p>
          <a:p>
            <a:r>
              <a:rPr lang="es-MX" b="1" dirty="0"/>
              <a:t>	Si b es nulo</a:t>
            </a:r>
          </a:p>
          <a:p>
            <a:r>
              <a:rPr lang="es-MX" b="1" dirty="0"/>
              <a:t>		</a:t>
            </a:r>
            <a:r>
              <a:rPr lang="es-MX" b="1" dirty="0" err="1"/>
              <a:t>return</a:t>
            </a:r>
            <a:r>
              <a:rPr lang="es-MX" b="1" dirty="0"/>
              <a:t> a</a:t>
            </a:r>
          </a:p>
          <a:p>
            <a:r>
              <a:rPr lang="es-MX" dirty="0"/>
              <a:t>	</a:t>
            </a:r>
          </a:p>
          <a:p>
            <a:r>
              <a:rPr lang="en-US" b="1" dirty="0"/>
              <a:t>	Si </a:t>
            </a:r>
            <a:r>
              <a:rPr lang="en-US" b="1" dirty="0" err="1"/>
              <a:t>elemento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a </a:t>
            </a:r>
            <a:r>
              <a:rPr lang="en-US" b="1" dirty="0" err="1"/>
              <a:t>es</a:t>
            </a:r>
            <a:r>
              <a:rPr lang="en-US" b="1" dirty="0"/>
              <a:t> mayor que </a:t>
            </a:r>
            <a:r>
              <a:rPr lang="en-US" b="1" dirty="0" err="1"/>
              <a:t>elemento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b</a:t>
            </a:r>
            <a:endParaRPr lang="es-MX" dirty="0"/>
          </a:p>
          <a:p>
            <a:r>
              <a:rPr lang="es-MX" dirty="0"/>
              <a:t>		 resultado es b</a:t>
            </a:r>
          </a:p>
          <a:p>
            <a:r>
              <a:rPr lang="en-US" dirty="0"/>
              <a:t>		</a:t>
            </a:r>
            <a:r>
              <a:rPr lang="es-MX" dirty="0"/>
              <a:t> </a:t>
            </a:r>
            <a:r>
              <a:rPr lang="es-MX" dirty="0" err="1"/>
              <a:t>resultado.siguiente</a:t>
            </a:r>
            <a:r>
              <a:rPr lang="es-MX" dirty="0"/>
              <a:t> es </a:t>
            </a:r>
            <a:r>
              <a:rPr lang="es-MX" dirty="0" err="1"/>
              <a:t>merge</a:t>
            </a:r>
            <a:r>
              <a:rPr lang="es-MX" dirty="0"/>
              <a:t>(a, </a:t>
            </a:r>
            <a:r>
              <a:rPr lang="es-MX" dirty="0" err="1"/>
              <a:t>b.siguiente</a:t>
            </a:r>
            <a:r>
              <a:rPr lang="es-MX" dirty="0"/>
              <a:t>)</a:t>
            </a:r>
            <a:endParaRPr lang="en-US" dirty="0"/>
          </a:p>
          <a:p>
            <a:r>
              <a:rPr lang="es-MX" dirty="0"/>
              <a:t>	SI no</a:t>
            </a:r>
          </a:p>
          <a:p>
            <a:r>
              <a:rPr lang="es-MX" dirty="0"/>
              <a:t>		resultado es a;</a:t>
            </a:r>
          </a:p>
          <a:p>
            <a:r>
              <a:rPr lang="en-US" dirty="0"/>
              <a:t>		</a:t>
            </a:r>
            <a:r>
              <a:rPr lang="en-US" dirty="0" err="1"/>
              <a:t>resultado.siguiente</a:t>
            </a:r>
            <a:r>
              <a:rPr lang="en-US" dirty="0"/>
              <a:t>= merge(</a:t>
            </a:r>
            <a:r>
              <a:rPr lang="en-US" dirty="0" err="1"/>
              <a:t>a.siguiente</a:t>
            </a:r>
            <a:r>
              <a:rPr lang="en-US" dirty="0"/>
              <a:t>, b)</a:t>
            </a:r>
          </a:p>
          <a:p>
            <a:endParaRPr lang="es-MX" dirty="0"/>
          </a:p>
          <a:p>
            <a:r>
              <a:rPr lang="es-MX" b="1" dirty="0"/>
              <a:t>	</a:t>
            </a:r>
            <a:r>
              <a:rPr lang="es-MX" b="1" dirty="0" err="1"/>
              <a:t>return</a:t>
            </a:r>
            <a:r>
              <a:rPr lang="es-MX" b="1" dirty="0"/>
              <a:t> </a:t>
            </a:r>
            <a:r>
              <a:rPr lang="es-MX" b="1" dirty="0" err="1"/>
              <a:t>result</a:t>
            </a:r>
            <a:r>
              <a:rPr lang="es-MX" b="1" dirty="0"/>
              <a:t>;</a:t>
            </a:r>
          </a:p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4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7DC03-EFEF-46CC-BBDB-490E2688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Encontrando </a:t>
            </a:r>
            <a:r>
              <a:rPr lang="es-MX" dirty="0" err="1"/>
              <a:t>size</a:t>
            </a:r>
            <a:r>
              <a:rPr lang="es-MX" dirty="0"/>
              <a:t> de </a:t>
            </a:r>
            <a:r>
              <a:rPr lang="es-MX" dirty="0" err="1"/>
              <a:t>sublista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E19CC9-9442-4320-BE4F-13EF90D7986C}"/>
              </a:ext>
            </a:extLst>
          </p:cNvPr>
          <p:cNvSpPr txBox="1"/>
          <p:nvPr/>
        </p:nvSpPr>
        <p:spPr>
          <a:xfrm>
            <a:off x="570451" y="2491530"/>
            <a:ext cx="10897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getLength</a:t>
            </a:r>
            <a:r>
              <a:rPr lang="en-US" b="1" dirty="0"/>
              <a:t>(Node&lt;T&gt; a) {</a:t>
            </a:r>
          </a:p>
          <a:p>
            <a:r>
              <a:rPr lang="es-MX" b="1" dirty="0"/>
              <a:t>	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count</a:t>
            </a:r>
            <a:r>
              <a:rPr lang="es-MX" b="1" dirty="0"/>
              <a:t> = 0;</a:t>
            </a:r>
          </a:p>
          <a:p>
            <a:r>
              <a:rPr lang="es-MX" dirty="0"/>
              <a:t>	</a:t>
            </a:r>
            <a:r>
              <a:rPr lang="es-MX" dirty="0" err="1"/>
              <a:t>Node</a:t>
            </a:r>
            <a:r>
              <a:rPr lang="es-MX" dirty="0"/>
              <a:t>&lt;T&gt; h = a;</a:t>
            </a:r>
          </a:p>
          <a:p>
            <a:r>
              <a:rPr lang="es-MX" b="1" dirty="0"/>
              <a:t>	</a:t>
            </a:r>
            <a:r>
              <a:rPr lang="es-MX" b="1" dirty="0" err="1"/>
              <a:t>while</a:t>
            </a:r>
            <a:r>
              <a:rPr lang="es-MX" b="1" dirty="0"/>
              <a:t> (h != </a:t>
            </a:r>
            <a:r>
              <a:rPr lang="es-MX" b="1" dirty="0" err="1"/>
              <a:t>null</a:t>
            </a:r>
            <a:r>
              <a:rPr lang="es-MX" b="1" dirty="0"/>
              <a:t>) {</a:t>
            </a:r>
          </a:p>
          <a:p>
            <a:r>
              <a:rPr lang="es-MX" dirty="0"/>
              <a:t>		</a:t>
            </a:r>
            <a:r>
              <a:rPr lang="es-MX" dirty="0" err="1"/>
              <a:t>count</a:t>
            </a:r>
            <a:r>
              <a:rPr lang="es-MX" dirty="0"/>
              <a:t>++;</a:t>
            </a:r>
          </a:p>
          <a:p>
            <a:r>
              <a:rPr lang="es-MX" dirty="0"/>
              <a:t>		h = </a:t>
            </a:r>
            <a:r>
              <a:rPr lang="es-MX" dirty="0" err="1"/>
              <a:t>h.getNext</a:t>
            </a:r>
            <a:r>
              <a:rPr lang="es-MX" dirty="0"/>
              <a:t>();</a:t>
            </a:r>
          </a:p>
          <a:p>
            <a:r>
              <a:rPr lang="es-MX" dirty="0"/>
              <a:t>	}</a:t>
            </a:r>
          </a:p>
          <a:p>
            <a:r>
              <a:rPr lang="es-MX" b="1" dirty="0"/>
              <a:t>	</a:t>
            </a:r>
            <a:r>
              <a:rPr lang="es-MX" b="1" dirty="0" err="1"/>
              <a:t>return</a:t>
            </a:r>
            <a:r>
              <a:rPr lang="es-MX" b="1" dirty="0"/>
              <a:t> </a:t>
            </a:r>
            <a:r>
              <a:rPr lang="es-MX" b="1" dirty="0" err="1"/>
              <a:t>count</a:t>
            </a:r>
            <a:r>
              <a:rPr lang="es-MX" b="1" dirty="0"/>
              <a:t>;</a:t>
            </a:r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52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194</TotalTime>
  <Words>93</Words>
  <Application>Microsoft Office PowerPoint</Application>
  <PresentationFormat>Panorámica</PresentationFormat>
  <Paragraphs>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Merge sort</vt:lpstr>
      <vt:lpstr>Algoritmo</vt:lpstr>
      <vt:lpstr>Pseudo código (Método principal)</vt:lpstr>
      <vt:lpstr>Presentación de PowerPoint</vt:lpstr>
      <vt:lpstr>Código Encontrando size de sublista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Andrés Fernando Torres Morán</dc:creator>
  <cp:lastModifiedBy>Andrés Fernando Torres Morán</cp:lastModifiedBy>
  <cp:revision>6</cp:revision>
  <dcterms:created xsi:type="dcterms:W3CDTF">2017-11-07T02:58:13Z</dcterms:created>
  <dcterms:modified xsi:type="dcterms:W3CDTF">2017-11-10T18:32:40Z</dcterms:modified>
</cp:coreProperties>
</file>