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37A5-F1C3-4F19-A1AC-CED84F1EF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QuickSort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DECE2-D174-4229-8518-B45EE9C90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27953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D5E6-7FC8-47B1-B96A-A4BDE43F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</a:t>
            </a:r>
            <a:r>
              <a:rPr lang="es-MX" dirty="0" err="1"/>
              <a:t>QuickSort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D9E5A-ED08-454C-AB8A-705EEB72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1402"/>
            <a:ext cx="10554574" cy="3636511"/>
          </a:xfrm>
        </p:spPr>
        <p:txBody>
          <a:bodyPr/>
          <a:lstStyle/>
          <a:p>
            <a:r>
              <a:rPr lang="es-MX" dirty="0"/>
              <a:t>Elegir un elemento de la lista de elementos a ordenar (Elemento pivote)</a:t>
            </a:r>
          </a:p>
          <a:p>
            <a:r>
              <a:rPr lang="es-MX" dirty="0"/>
              <a:t>Acomodar los demás elementos de la lista a cada lado del pivote, de manera que a un lado queden todos los menores que él, y al otro los mayores. Los elementos iguales al pivote pueden ser colocados tanto a su derecha como a su izquierda.</a:t>
            </a:r>
          </a:p>
          <a:p>
            <a:r>
              <a:rPr lang="es-MX" dirty="0"/>
              <a:t>La lista queda separada en dos </a:t>
            </a:r>
            <a:r>
              <a:rPr lang="es-MX" dirty="0" err="1"/>
              <a:t>sublistas</a:t>
            </a:r>
            <a:r>
              <a:rPr lang="es-MX" dirty="0"/>
              <a:t>, una formada por los elementos a la izquierda del pivote, y otra por los elementos a su derecha.</a:t>
            </a:r>
          </a:p>
          <a:p>
            <a:r>
              <a:rPr lang="es-MX" dirty="0"/>
              <a:t>Repetir este proceso de forma recursiva para cada </a:t>
            </a:r>
            <a:r>
              <a:rPr lang="es-MX" dirty="0" err="1"/>
              <a:t>sublista</a:t>
            </a:r>
            <a:r>
              <a:rPr lang="es-MX" dirty="0"/>
              <a:t> mientras éstas contengan más de un elemento. Una vez terminado este proceso todos los elementos estarán ordenados.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943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4FAE32-1118-4399-A5F5-EA99727675C8}"/>
              </a:ext>
            </a:extLst>
          </p:cNvPr>
          <p:cNvSpPr txBox="1"/>
          <p:nvPr/>
        </p:nvSpPr>
        <p:spPr>
          <a:xfrm>
            <a:off x="-234892" y="251670"/>
            <a:ext cx="110818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	</a:t>
            </a:r>
            <a:r>
              <a:rPr lang="es-MX" dirty="0" err="1"/>
              <a:t>funcion</a:t>
            </a:r>
            <a:r>
              <a:rPr lang="es-MX" dirty="0"/>
              <a:t> </a:t>
            </a:r>
            <a:r>
              <a:rPr lang="es-MX" dirty="0" err="1"/>
              <a:t>quickSort</a:t>
            </a:r>
            <a:r>
              <a:rPr lang="es-MX" dirty="0"/>
              <a:t>(Lista </a:t>
            </a:r>
            <a:r>
              <a:rPr lang="es-MX" dirty="0" err="1"/>
              <a:t>list,int</a:t>
            </a:r>
            <a:r>
              <a:rPr lang="es-MX" dirty="0"/>
              <a:t> </a:t>
            </a:r>
            <a:r>
              <a:rPr lang="es-MX" dirty="0" err="1"/>
              <a:t>izquierda,int</a:t>
            </a:r>
            <a:r>
              <a:rPr lang="es-MX" dirty="0"/>
              <a:t> derecha){</a:t>
            </a:r>
          </a:p>
          <a:p>
            <a:r>
              <a:rPr lang="es-MX" dirty="0"/>
              <a:t>		asignar </a:t>
            </a:r>
            <a:r>
              <a:rPr lang="es-MX" dirty="0" err="1"/>
              <a:t>int</a:t>
            </a:r>
            <a:r>
              <a:rPr lang="es-MX" dirty="0"/>
              <a:t> pivote a (</a:t>
            </a:r>
            <a:r>
              <a:rPr lang="es-MX" dirty="0" err="1"/>
              <a:t>derecha+izquierda</a:t>
            </a:r>
            <a:r>
              <a:rPr lang="es-MX" dirty="0"/>
              <a:t>)/2;</a:t>
            </a:r>
          </a:p>
          <a:p>
            <a:r>
              <a:rPr lang="es-MX" dirty="0"/>
              <a:t>		asignar i a izquierda;</a:t>
            </a:r>
          </a:p>
          <a:p>
            <a:r>
              <a:rPr lang="es-MX" dirty="0"/>
              <a:t>		asignar j a derecha;</a:t>
            </a:r>
          </a:p>
          <a:p>
            <a:r>
              <a:rPr lang="es-MX" dirty="0"/>
              <a:t>		mientas i sea menor = que j</a:t>
            </a:r>
          </a:p>
          <a:p>
            <a:r>
              <a:rPr lang="es-MX" dirty="0"/>
              <a:t>			mientras lista[i]&lt;lista[pivote]</a:t>
            </a:r>
          </a:p>
          <a:p>
            <a:r>
              <a:rPr lang="es-MX" dirty="0"/>
              <a:t>				i++</a:t>
            </a:r>
          </a:p>
          <a:p>
            <a:r>
              <a:rPr lang="es-MX" dirty="0"/>
              <a:t>			mientras lista[j]&gt;lista[pivote]</a:t>
            </a:r>
          </a:p>
          <a:p>
            <a:r>
              <a:rPr lang="es-MX" dirty="0"/>
              <a:t>				j--</a:t>
            </a:r>
          </a:p>
          <a:p>
            <a:r>
              <a:rPr lang="es-MX" dirty="0"/>
              <a:t>			si i&lt;=j</a:t>
            </a:r>
          </a:p>
          <a:p>
            <a:r>
              <a:rPr lang="es-MX" dirty="0"/>
              <a:t>				si i!=j</a:t>
            </a:r>
          </a:p>
          <a:p>
            <a:r>
              <a:rPr lang="es-MX" dirty="0"/>
              <a:t>					intercambiar lista[i] con </a:t>
            </a:r>
            <a:r>
              <a:rPr lang="es-MX"/>
              <a:t>lista[j]</a:t>
            </a:r>
            <a:endParaRPr lang="es-MX" dirty="0"/>
          </a:p>
          <a:p>
            <a:r>
              <a:rPr lang="es-MX" dirty="0"/>
              <a:t>				fin si</a:t>
            </a:r>
          </a:p>
          <a:p>
            <a:r>
              <a:rPr lang="es-MX" dirty="0"/>
              <a:t>				i++</a:t>
            </a:r>
          </a:p>
          <a:p>
            <a:r>
              <a:rPr lang="es-MX" dirty="0"/>
              <a:t>				j--</a:t>
            </a:r>
          </a:p>
          <a:p>
            <a:r>
              <a:rPr lang="es-MX" dirty="0"/>
              <a:t>			fin si</a:t>
            </a:r>
          </a:p>
          <a:p>
            <a:r>
              <a:rPr lang="es-MX" dirty="0"/>
              <a:t>		fin mientras</a:t>
            </a:r>
          </a:p>
          <a:p>
            <a:r>
              <a:rPr lang="es-MX" dirty="0"/>
              <a:t>		si izquierda&lt;j</a:t>
            </a:r>
          </a:p>
          <a:p>
            <a:r>
              <a:rPr lang="es-MX" dirty="0"/>
              <a:t>			</a:t>
            </a:r>
            <a:r>
              <a:rPr lang="es-MX" dirty="0" err="1"/>
              <a:t>quickSort</a:t>
            </a:r>
            <a:r>
              <a:rPr lang="es-MX" dirty="0"/>
              <a:t>(</a:t>
            </a:r>
            <a:r>
              <a:rPr lang="es-MX" dirty="0" err="1"/>
              <a:t>list,izquierda,j</a:t>
            </a:r>
            <a:r>
              <a:rPr lang="es-MX" dirty="0"/>
              <a:t>);</a:t>
            </a:r>
          </a:p>
          <a:p>
            <a:r>
              <a:rPr lang="es-MX" dirty="0"/>
              <a:t>		si i&lt;derecha</a:t>
            </a:r>
          </a:p>
          <a:p>
            <a:r>
              <a:rPr lang="es-MX" dirty="0"/>
              <a:t>			</a:t>
            </a:r>
            <a:r>
              <a:rPr lang="es-MX" dirty="0" err="1"/>
              <a:t>quickSort</a:t>
            </a:r>
            <a:r>
              <a:rPr lang="es-MX" dirty="0"/>
              <a:t>(</a:t>
            </a:r>
            <a:r>
              <a:rPr lang="es-MX" dirty="0" err="1"/>
              <a:t>list,i,derecha</a:t>
            </a:r>
            <a:r>
              <a:rPr lang="es-MX" dirty="0"/>
              <a:t>);</a:t>
            </a:r>
          </a:p>
          <a:p>
            <a:r>
              <a:rPr lang="es-MX" dirty="0"/>
              <a:t>	fin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23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236</TotalTime>
  <Words>133</Words>
  <Application>Microsoft Macintosh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Citable</vt:lpstr>
      <vt:lpstr>QuickSort</vt:lpstr>
      <vt:lpstr>Algoritmo QuickSort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y MergeSort</dc:title>
  <dc:creator>Andrés Fernando Torres Morán</dc:creator>
  <cp:lastModifiedBy>Andrés Fernando Torres Morán</cp:lastModifiedBy>
  <cp:revision>9</cp:revision>
  <dcterms:created xsi:type="dcterms:W3CDTF">2017-11-03T05:55:40Z</dcterms:created>
  <dcterms:modified xsi:type="dcterms:W3CDTF">2019-10-08T17:40:47Z</dcterms:modified>
</cp:coreProperties>
</file>