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D666F-5AA6-4327-AD75-0258B5723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Hashing</a:t>
            </a:r>
            <a:r>
              <a:rPr lang="es-MX" dirty="0"/>
              <a:t> </a:t>
            </a:r>
            <a:r>
              <a:rPr lang="es-MX" dirty="0" err="1"/>
              <a:t>techniques</a:t>
            </a:r>
            <a:r>
              <a:rPr lang="es-MX" dirty="0"/>
              <a:t> and </a:t>
            </a:r>
            <a:r>
              <a:rPr lang="es-MX" dirty="0" err="1"/>
              <a:t>HashMap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6B638E-0E09-4EF2-A56A-2C5255077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M.A.T.I. Andrés Fernando Torres Morán</a:t>
            </a:r>
          </a:p>
        </p:txBody>
      </p:sp>
    </p:spTree>
    <p:extLst>
      <p:ext uri="{BB962C8B-B14F-4D97-AF65-F5344CB8AC3E}">
        <p14:creationId xmlns:p14="http://schemas.microsoft.com/office/powerpoint/2010/main" val="42831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1217D-F0D1-49F7-9968-F5D194E6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</a:t>
            </a:r>
            <a:r>
              <a:rPr lang="es-MX" dirty="0" err="1"/>
              <a:t>hashCode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F883D-A1FF-4095-A225-199A8101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método que devuelve un valor entero (valor hash) de un objeto</a:t>
            </a:r>
          </a:p>
          <a:p>
            <a:r>
              <a:rPr lang="es-MX" dirty="0"/>
              <a:t>Por defecto este valor es la representación entera de la dirección de memoria en la que está alojado el objeto</a:t>
            </a:r>
          </a:p>
          <a:p>
            <a:r>
              <a:rPr lang="es-MX" dirty="0"/>
              <a:t>Podemos </a:t>
            </a:r>
            <a:r>
              <a:rPr lang="es-MX" dirty="0" err="1"/>
              <a:t>sobreescribir</a:t>
            </a:r>
            <a:r>
              <a:rPr lang="es-MX" dirty="0"/>
              <a:t> este método para hacer que nuestras clases tengan una forma personalizada de representar el valor hash </a:t>
            </a:r>
          </a:p>
        </p:txBody>
      </p:sp>
    </p:spTree>
    <p:extLst>
      <p:ext uri="{BB962C8B-B14F-4D97-AF65-F5344CB8AC3E}">
        <p14:creationId xmlns:p14="http://schemas.microsoft.com/office/powerpoint/2010/main" val="161276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12355-7D06-4B8C-895F-3CC496F9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</a:t>
            </a:r>
            <a:r>
              <a:rPr lang="es-MX" dirty="0" err="1"/>
              <a:t>equals</a:t>
            </a:r>
            <a:r>
              <a:rPr lang="es-MX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37FB3-280B-43C2-95E2-AEF59477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método </a:t>
            </a:r>
            <a:r>
              <a:rPr lang="es-MX" dirty="0" err="1"/>
              <a:t>equals</a:t>
            </a:r>
            <a:r>
              <a:rPr lang="es-MX" dirty="0"/>
              <a:t> funciona para hacer una </a:t>
            </a:r>
            <a:r>
              <a:rPr lang="es-MX" dirty="0" err="1"/>
              <a:t>compración</a:t>
            </a:r>
            <a:r>
              <a:rPr lang="es-MX" dirty="0"/>
              <a:t> directa entre dos objetos.</a:t>
            </a:r>
          </a:p>
          <a:p>
            <a:r>
              <a:rPr lang="es-MX" dirty="0"/>
              <a:t>Regresa un valor booleano, si los objetos son iguales regresa true, si los objetos son diferentes, false.</a:t>
            </a:r>
          </a:p>
          <a:p>
            <a:r>
              <a:rPr lang="es-MX" dirty="0"/>
              <a:t>También podemos </a:t>
            </a:r>
            <a:r>
              <a:rPr lang="es-MX" dirty="0" err="1"/>
              <a:t>sobreescribir</a:t>
            </a:r>
            <a:r>
              <a:rPr lang="es-MX" dirty="0"/>
              <a:t> este método y hacer que nuestras clases se compraren de formas personalizadas.</a:t>
            </a:r>
          </a:p>
        </p:txBody>
      </p:sp>
    </p:spTree>
    <p:extLst>
      <p:ext uri="{BB962C8B-B14F-4D97-AF65-F5344CB8AC3E}">
        <p14:creationId xmlns:p14="http://schemas.microsoft.com/office/powerpoint/2010/main" val="172248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E4B2-1310-4794-9289-A25D84E3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Hash Table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BB114-FB87-4DCC-AD71-530ECB89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Una tabla hash es una representación de una tabla que contiene objetos con una llave y un valor.</a:t>
            </a:r>
          </a:p>
          <a:p>
            <a:r>
              <a:rPr lang="es-MX" dirty="0"/>
              <a:t>Es un arreglo asociativo que puede “mapear” llaves a valores.</a:t>
            </a:r>
          </a:p>
          <a:p>
            <a:r>
              <a:rPr lang="es-MX" dirty="0"/>
              <a:t>Una tabla hash utiliza un algoritmo de </a:t>
            </a:r>
            <a:r>
              <a:rPr lang="es-MX" dirty="0" err="1"/>
              <a:t>hasheo</a:t>
            </a:r>
            <a:r>
              <a:rPr lang="es-MX" dirty="0"/>
              <a:t> que permite identificar en qué casilla del arreglo estará nuestro objeto que contiene la llave y el valor.</a:t>
            </a:r>
          </a:p>
          <a:p>
            <a:r>
              <a:rPr lang="es-MX" dirty="0"/>
              <a:t>Idealmente nuestro algoritmo proporcionará una casilla única a cada llave, sin embargo pueden existir colisiones si la tabla no es suficientemente grande.</a:t>
            </a:r>
          </a:p>
          <a:p>
            <a:r>
              <a:rPr lang="es-MX" dirty="0"/>
              <a:t>Cuando una colisión sucede debemos acomodar el nuevo objeto en alguna otra casilla. Nuestro algoritmo debe saber acomodar y encontrar </a:t>
            </a:r>
            <a:r>
              <a:rPr lang="es-MX"/>
              <a:t>el objeto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9757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35</TotalTime>
  <Words>232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Hashing techniques and HashMap</vt:lpstr>
      <vt:lpstr>Método hashCode()</vt:lpstr>
      <vt:lpstr>Método equals()</vt:lpstr>
      <vt:lpstr>Hash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techniques and HashMap</dc:title>
  <dc:creator>Andrés Fernando Torres Morán</dc:creator>
  <cp:lastModifiedBy>Andrés Fernando Torres Morán</cp:lastModifiedBy>
  <cp:revision>2</cp:revision>
  <dcterms:created xsi:type="dcterms:W3CDTF">2017-10-17T02:20:23Z</dcterms:created>
  <dcterms:modified xsi:type="dcterms:W3CDTF">2017-10-17T02:55:23Z</dcterms:modified>
</cp:coreProperties>
</file>