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Pedro%20Renneck\Documents\PEDRO%20RENNECK-%20PROJETO%20INTEGRADOR\Pasta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Planilha1!$G$1</c:f>
              <c:strCache>
                <c:ptCount val="1"/>
                <c:pt idx="0">
                  <c:v>VALOR EM PORCENTAGEM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E99-4EBA-A833-CD53E2FD95B8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E99-4EBA-A833-CD53E2FD95B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DE99-4EBA-A833-CD53E2FD95B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DE99-4EBA-A833-CD53E2FD95B8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DE99-4EBA-A833-CD53E2FD95B8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DE99-4EBA-A833-CD53E2FD95B8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DE99-4EBA-A833-CD53E2FD95B8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F-DE99-4EBA-A833-CD53E2FD95B8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1-DE99-4EBA-A833-CD53E2FD95B8}"/>
              </c:ext>
            </c:extLst>
          </c:dPt>
          <c:cat>
            <c:strRef>
              <c:f>Planilha1!$A$2:$A$10</c:f>
              <c:strCache>
                <c:ptCount val="9"/>
                <c:pt idx="0">
                  <c:v>Computadores(DELL)</c:v>
                </c:pt>
                <c:pt idx="1">
                  <c:v>Ar-condicionado</c:v>
                </c:pt>
                <c:pt idx="2">
                  <c:v>Data-show</c:v>
                </c:pt>
                <c:pt idx="3">
                  <c:v>Rotiador</c:v>
                </c:pt>
                <c:pt idx="4">
                  <c:v>Nobreik</c:v>
                </c:pt>
                <c:pt idx="8">
                  <c:v>VALOR TOTAL:</c:v>
                </c:pt>
              </c:strCache>
            </c:strRef>
          </c:cat>
          <c:val>
            <c:numRef>
              <c:f>Planilha1!$G$2:$G$10</c:f>
              <c:numCache>
                <c:formatCode>0%</c:formatCode>
                <c:ptCount val="9"/>
                <c:pt idx="0">
                  <c:v>9.8923454676906983E-2</c:v>
                </c:pt>
                <c:pt idx="1">
                  <c:v>0.74930246281958579</c:v>
                </c:pt>
                <c:pt idx="2">
                  <c:v>6.4771309609879577E-2</c:v>
                </c:pt>
                <c:pt idx="3">
                  <c:v>3.7098452390607007E-5</c:v>
                </c:pt>
                <c:pt idx="4">
                  <c:v>8.6965674441236901E-2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DE99-4EBA-A833-CD53E2FD95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3427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84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3369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980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305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249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465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56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2658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9256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30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871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80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5050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074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544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D156-B5E2-414C-974D-0CD39A28F6FF}" type="datetimeFigureOut">
              <a:rPr lang="pt-BR" smtClean="0"/>
              <a:t>26/09/2024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0BE29C-B251-4980-91AD-757A687E68B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73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">
            <a:extLst>
              <a:ext uri="{FF2B5EF4-FFF2-40B4-BE49-F238E27FC236}">
                <a16:creationId xmlns:a16="http://schemas.microsoft.com/office/drawing/2014/main" id="{2BE480FB-59D8-284B-0971-718099E250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2231410"/>
              </p:ext>
            </p:extLst>
          </p:nvPr>
        </p:nvGraphicFramePr>
        <p:xfrm>
          <a:off x="2934929" y="1831258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428159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Facetado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Renneck Souza Pereira</dc:creator>
  <cp:lastModifiedBy>Pedro Renneck Souza Pereira</cp:lastModifiedBy>
  <cp:revision>2</cp:revision>
  <dcterms:created xsi:type="dcterms:W3CDTF">2024-09-25T13:02:46Z</dcterms:created>
  <dcterms:modified xsi:type="dcterms:W3CDTF">2024-09-26T16:49:41Z</dcterms:modified>
</cp:coreProperties>
</file>