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1" d="100"/>
          <a:sy n="101" d="100"/>
        </p:scale>
        <p:origin x="-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CF5F-137D-864F-9D7A-F5920458AE6A}" type="datetimeFigureOut">
              <a:rPr lang="es-ES" smtClean="0"/>
              <a:t>03/06/16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77B9-0104-774D-B951-78EBF418458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085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CF5F-137D-864F-9D7A-F5920458AE6A}" type="datetimeFigureOut">
              <a:rPr lang="es-ES" smtClean="0"/>
              <a:t>03/06/16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77B9-0104-774D-B951-78EBF418458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647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CF5F-137D-864F-9D7A-F5920458AE6A}" type="datetimeFigureOut">
              <a:rPr lang="es-ES" smtClean="0"/>
              <a:t>03/06/16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77B9-0104-774D-B951-78EBF418458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996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CF5F-137D-864F-9D7A-F5920458AE6A}" type="datetimeFigureOut">
              <a:rPr lang="es-ES" smtClean="0"/>
              <a:t>03/06/16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77B9-0104-774D-B951-78EBF418458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20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CF5F-137D-864F-9D7A-F5920458AE6A}" type="datetimeFigureOut">
              <a:rPr lang="es-ES" smtClean="0"/>
              <a:t>03/06/16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77B9-0104-774D-B951-78EBF418458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122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CF5F-137D-864F-9D7A-F5920458AE6A}" type="datetimeFigureOut">
              <a:rPr lang="es-ES" smtClean="0"/>
              <a:t>03/06/16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77B9-0104-774D-B951-78EBF418458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40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CF5F-137D-864F-9D7A-F5920458AE6A}" type="datetimeFigureOut">
              <a:rPr lang="es-ES" smtClean="0"/>
              <a:t>03/06/16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77B9-0104-774D-B951-78EBF418458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342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CF5F-137D-864F-9D7A-F5920458AE6A}" type="datetimeFigureOut">
              <a:rPr lang="es-ES" smtClean="0"/>
              <a:t>03/06/16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77B9-0104-774D-B951-78EBF418458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28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CF5F-137D-864F-9D7A-F5920458AE6A}" type="datetimeFigureOut">
              <a:rPr lang="es-ES" smtClean="0"/>
              <a:t>03/06/16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77B9-0104-774D-B951-78EBF418458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292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CF5F-137D-864F-9D7A-F5920458AE6A}" type="datetimeFigureOut">
              <a:rPr lang="es-ES" smtClean="0"/>
              <a:t>03/06/16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77B9-0104-774D-B951-78EBF418458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798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CF5F-137D-864F-9D7A-F5920458AE6A}" type="datetimeFigureOut">
              <a:rPr lang="es-ES" smtClean="0"/>
              <a:t>03/06/16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77B9-0104-774D-B951-78EBF418458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349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4CF5F-137D-864F-9D7A-F5920458AE6A}" type="datetimeFigureOut">
              <a:rPr lang="es-ES" smtClean="0"/>
              <a:t>03/06/16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E77B9-0104-774D-B951-78EBF418458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4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Imagen 227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975" y="2956560"/>
            <a:ext cx="650240" cy="650240"/>
          </a:xfrm>
          <a:prstGeom prst="rect">
            <a:avLst/>
          </a:prstGeom>
        </p:spPr>
      </p:pic>
      <p:pic>
        <p:nvPicPr>
          <p:cNvPr id="229" name="Imagen 228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856" y="2306320"/>
            <a:ext cx="650240" cy="650240"/>
          </a:xfrm>
          <a:prstGeom prst="rect">
            <a:avLst/>
          </a:prstGeom>
        </p:spPr>
      </p:pic>
      <p:pic>
        <p:nvPicPr>
          <p:cNvPr id="230" name="Imagen 229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975" y="1656080"/>
            <a:ext cx="650240" cy="650240"/>
          </a:xfrm>
          <a:prstGeom prst="rect">
            <a:avLst/>
          </a:prstGeom>
        </p:spPr>
      </p:pic>
      <p:pic>
        <p:nvPicPr>
          <p:cNvPr id="231" name="Imagen 230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975" y="1005840"/>
            <a:ext cx="650240" cy="650240"/>
          </a:xfrm>
          <a:prstGeom prst="rect">
            <a:avLst/>
          </a:prstGeom>
        </p:spPr>
      </p:pic>
      <p:pic>
        <p:nvPicPr>
          <p:cNvPr id="232" name="Imagen 231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856" y="355600"/>
            <a:ext cx="650240" cy="650240"/>
          </a:xfrm>
          <a:prstGeom prst="rect">
            <a:avLst/>
          </a:prstGeom>
        </p:spPr>
      </p:pic>
      <p:pic>
        <p:nvPicPr>
          <p:cNvPr id="155" name="Imagen 154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017" y="355600"/>
            <a:ext cx="650240" cy="650240"/>
          </a:xfrm>
          <a:prstGeom prst="rect">
            <a:avLst/>
          </a:prstGeom>
        </p:spPr>
      </p:pic>
      <p:pic>
        <p:nvPicPr>
          <p:cNvPr id="156" name="Imagen 155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632" y="2956560"/>
            <a:ext cx="650240" cy="650240"/>
          </a:xfrm>
          <a:prstGeom prst="rect">
            <a:avLst/>
          </a:prstGeom>
        </p:spPr>
      </p:pic>
      <p:pic>
        <p:nvPicPr>
          <p:cNvPr id="157" name="Imagen 156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872" y="2956560"/>
            <a:ext cx="650240" cy="650240"/>
          </a:xfrm>
          <a:prstGeom prst="rect">
            <a:avLst/>
          </a:prstGeom>
        </p:spPr>
      </p:pic>
      <p:pic>
        <p:nvPicPr>
          <p:cNvPr id="158" name="Imagen 157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12" y="2956560"/>
            <a:ext cx="650240" cy="650240"/>
          </a:xfrm>
          <a:prstGeom prst="rect">
            <a:avLst/>
          </a:prstGeom>
        </p:spPr>
      </p:pic>
      <p:pic>
        <p:nvPicPr>
          <p:cNvPr id="159" name="Imagen 158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352" y="2956560"/>
            <a:ext cx="650240" cy="650240"/>
          </a:xfrm>
          <a:prstGeom prst="rect">
            <a:avLst/>
          </a:prstGeom>
        </p:spPr>
      </p:pic>
      <p:pic>
        <p:nvPicPr>
          <p:cNvPr id="160" name="Imagen 159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" y="2956560"/>
            <a:ext cx="650240" cy="650240"/>
          </a:xfrm>
          <a:prstGeom prst="rect">
            <a:avLst/>
          </a:prstGeom>
        </p:spPr>
      </p:pic>
      <p:pic>
        <p:nvPicPr>
          <p:cNvPr id="161" name="Imagen 160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12" y="2956560"/>
            <a:ext cx="650240" cy="650240"/>
          </a:xfrm>
          <a:prstGeom prst="rect">
            <a:avLst/>
          </a:prstGeom>
        </p:spPr>
      </p:pic>
      <p:pic>
        <p:nvPicPr>
          <p:cNvPr id="162" name="Imagen 161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152" y="2956560"/>
            <a:ext cx="650240" cy="650240"/>
          </a:xfrm>
          <a:prstGeom prst="rect">
            <a:avLst/>
          </a:prstGeom>
        </p:spPr>
      </p:pic>
      <p:pic>
        <p:nvPicPr>
          <p:cNvPr id="163" name="Imagen 162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392" y="2956560"/>
            <a:ext cx="650240" cy="650240"/>
          </a:xfrm>
          <a:prstGeom prst="rect">
            <a:avLst/>
          </a:prstGeom>
        </p:spPr>
      </p:pic>
      <p:pic>
        <p:nvPicPr>
          <p:cNvPr id="164" name="Imagen 163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96" y="2956560"/>
            <a:ext cx="650240" cy="650240"/>
          </a:xfrm>
          <a:prstGeom prst="rect">
            <a:avLst/>
          </a:prstGeom>
        </p:spPr>
      </p:pic>
      <p:pic>
        <p:nvPicPr>
          <p:cNvPr id="165" name="Imagen 164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36" y="2956560"/>
            <a:ext cx="650240" cy="650240"/>
          </a:xfrm>
          <a:prstGeom prst="rect">
            <a:avLst/>
          </a:prstGeom>
        </p:spPr>
      </p:pic>
      <p:pic>
        <p:nvPicPr>
          <p:cNvPr id="166" name="Imagen 165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576" y="2956560"/>
            <a:ext cx="650240" cy="650240"/>
          </a:xfrm>
          <a:prstGeom prst="rect">
            <a:avLst/>
          </a:prstGeom>
        </p:spPr>
      </p:pic>
      <p:pic>
        <p:nvPicPr>
          <p:cNvPr id="167" name="Imagen 166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896" y="2956560"/>
            <a:ext cx="650240" cy="650240"/>
          </a:xfrm>
          <a:prstGeom prst="rect">
            <a:avLst/>
          </a:prstGeom>
        </p:spPr>
      </p:pic>
      <p:pic>
        <p:nvPicPr>
          <p:cNvPr id="168" name="Imagen 167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136" y="2956560"/>
            <a:ext cx="650240" cy="650240"/>
          </a:xfrm>
          <a:prstGeom prst="rect">
            <a:avLst/>
          </a:prstGeom>
        </p:spPr>
      </p:pic>
      <p:pic>
        <p:nvPicPr>
          <p:cNvPr id="169" name="Imagen 168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376" y="2956560"/>
            <a:ext cx="650240" cy="650240"/>
          </a:xfrm>
          <a:prstGeom prst="rect">
            <a:avLst/>
          </a:prstGeom>
        </p:spPr>
      </p:pic>
      <p:pic>
        <p:nvPicPr>
          <p:cNvPr id="170" name="Imagen 169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616" y="2956560"/>
            <a:ext cx="650240" cy="650240"/>
          </a:xfrm>
          <a:prstGeom prst="rect">
            <a:avLst/>
          </a:prstGeom>
        </p:spPr>
      </p:pic>
      <p:pic>
        <p:nvPicPr>
          <p:cNvPr id="171" name="Imagen 170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513" y="2306320"/>
            <a:ext cx="650240" cy="650240"/>
          </a:xfrm>
          <a:prstGeom prst="rect">
            <a:avLst/>
          </a:prstGeom>
        </p:spPr>
      </p:pic>
      <p:pic>
        <p:nvPicPr>
          <p:cNvPr id="172" name="Imagen 171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753" y="2306320"/>
            <a:ext cx="650240" cy="650240"/>
          </a:xfrm>
          <a:prstGeom prst="rect">
            <a:avLst/>
          </a:prstGeom>
        </p:spPr>
      </p:pic>
      <p:pic>
        <p:nvPicPr>
          <p:cNvPr id="173" name="Imagen 172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993" y="2306320"/>
            <a:ext cx="650240" cy="650240"/>
          </a:xfrm>
          <a:prstGeom prst="rect">
            <a:avLst/>
          </a:prstGeom>
        </p:spPr>
      </p:pic>
      <p:pic>
        <p:nvPicPr>
          <p:cNvPr id="174" name="Imagen 173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233" y="2306320"/>
            <a:ext cx="650240" cy="650240"/>
          </a:xfrm>
          <a:prstGeom prst="rect">
            <a:avLst/>
          </a:prstGeom>
        </p:spPr>
      </p:pic>
      <p:pic>
        <p:nvPicPr>
          <p:cNvPr id="175" name="Imagen 174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" y="2306320"/>
            <a:ext cx="650240" cy="650240"/>
          </a:xfrm>
          <a:prstGeom prst="rect">
            <a:avLst/>
          </a:prstGeom>
        </p:spPr>
      </p:pic>
      <p:pic>
        <p:nvPicPr>
          <p:cNvPr id="176" name="Imagen 175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93" y="2306320"/>
            <a:ext cx="650240" cy="650240"/>
          </a:xfrm>
          <a:prstGeom prst="rect">
            <a:avLst/>
          </a:prstGeom>
        </p:spPr>
      </p:pic>
      <p:pic>
        <p:nvPicPr>
          <p:cNvPr id="177" name="Imagen 176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033" y="2306320"/>
            <a:ext cx="650240" cy="650240"/>
          </a:xfrm>
          <a:prstGeom prst="rect">
            <a:avLst/>
          </a:prstGeom>
        </p:spPr>
      </p:pic>
      <p:pic>
        <p:nvPicPr>
          <p:cNvPr id="178" name="Imagen 177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73" y="2306320"/>
            <a:ext cx="650240" cy="650240"/>
          </a:xfrm>
          <a:prstGeom prst="rect">
            <a:avLst/>
          </a:prstGeom>
        </p:spPr>
      </p:pic>
      <p:pic>
        <p:nvPicPr>
          <p:cNvPr id="179" name="Imagen 178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977" y="2306320"/>
            <a:ext cx="650240" cy="650240"/>
          </a:xfrm>
          <a:prstGeom prst="rect">
            <a:avLst/>
          </a:prstGeom>
        </p:spPr>
      </p:pic>
      <p:pic>
        <p:nvPicPr>
          <p:cNvPr id="180" name="Imagen 179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17" y="2306320"/>
            <a:ext cx="650240" cy="650240"/>
          </a:xfrm>
          <a:prstGeom prst="rect">
            <a:avLst/>
          </a:prstGeom>
        </p:spPr>
      </p:pic>
      <p:pic>
        <p:nvPicPr>
          <p:cNvPr id="181" name="Imagen 180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457" y="2306320"/>
            <a:ext cx="650240" cy="650240"/>
          </a:xfrm>
          <a:prstGeom prst="rect">
            <a:avLst/>
          </a:prstGeom>
        </p:spPr>
      </p:pic>
      <p:pic>
        <p:nvPicPr>
          <p:cNvPr id="182" name="Imagen 181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777" y="2306320"/>
            <a:ext cx="650240" cy="650240"/>
          </a:xfrm>
          <a:prstGeom prst="rect">
            <a:avLst/>
          </a:prstGeom>
        </p:spPr>
      </p:pic>
      <p:pic>
        <p:nvPicPr>
          <p:cNvPr id="183" name="Imagen 182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017" y="2306320"/>
            <a:ext cx="650240" cy="650240"/>
          </a:xfrm>
          <a:prstGeom prst="rect">
            <a:avLst/>
          </a:prstGeom>
        </p:spPr>
      </p:pic>
      <p:pic>
        <p:nvPicPr>
          <p:cNvPr id="184" name="Imagen 183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257" y="2306320"/>
            <a:ext cx="650240" cy="650240"/>
          </a:xfrm>
          <a:prstGeom prst="rect">
            <a:avLst/>
          </a:prstGeom>
        </p:spPr>
      </p:pic>
      <p:pic>
        <p:nvPicPr>
          <p:cNvPr id="185" name="Imagen 184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97" y="2306320"/>
            <a:ext cx="650240" cy="650240"/>
          </a:xfrm>
          <a:prstGeom prst="rect">
            <a:avLst/>
          </a:prstGeom>
        </p:spPr>
      </p:pic>
      <p:pic>
        <p:nvPicPr>
          <p:cNvPr id="186" name="Imagen 185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632" y="1656080"/>
            <a:ext cx="650240" cy="650240"/>
          </a:xfrm>
          <a:prstGeom prst="rect">
            <a:avLst/>
          </a:prstGeom>
        </p:spPr>
      </p:pic>
      <p:pic>
        <p:nvPicPr>
          <p:cNvPr id="187" name="Imagen 186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872" y="1656080"/>
            <a:ext cx="650240" cy="650240"/>
          </a:xfrm>
          <a:prstGeom prst="rect">
            <a:avLst/>
          </a:prstGeom>
        </p:spPr>
      </p:pic>
      <p:pic>
        <p:nvPicPr>
          <p:cNvPr id="188" name="Imagen 187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12" y="1656080"/>
            <a:ext cx="650240" cy="650240"/>
          </a:xfrm>
          <a:prstGeom prst="rect">
            <a:avLst/>
          </a:prstGeom>
        </p:spPr>
      </p:pic>
      <p:pic>
        <p:nvPicPr>
          <p:cNvPr id="189" name="Imagen 188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352" y="1656080"/>
            <a:ext cx="650240" cy="650240"/>
          </a:xfrm>
          <a:prstGeom prst="rect">
            <a:avLst/>
          </a:prstGeom>
        </p:spPr>
      </p:pic>
      <p:pic>
        <p:nvPicPr>
          <p:cNvPr id="190" name="Imagen 189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" y="1656080"/>
            <a:ext cx="650240" cy="650240"/>
          </a:xfrm>
          <a:prstGeom prst="rect">
            <a:avLst/>
          </a:prstGeom>
        </p:spPr>
      </p:pic>
      <p:pic>
        <p:nvPicPr>
          <p:cNvPr id="191" name="Imagen 190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12" y="1656080"/>
            <a:ext cx="650240" cy="650240"/>
          </a:xfrm>
          <a:prstGeom prst="rect">
            <a:avLst/>
          </a:prstGeom>
        </p:spPr>
      </p:pic>
      <p:pic>
        <p:nvPicPr>
          <p:cNvPr id="192" name="Imagen 191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152" y="1656080"/>
            <a:ext cx="650240" cy="650240"/>
          </a:xfrm>
          <a:prstGeom prst="rect">
            <a:avLst/>
          </a:prstGeom>
        </p:spPr>
      </p:pic>
      <p:pic>
        <p:nvPicPr>
          <p:cNvPr id="193" name="Imagen 192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392" y="1656080"/>
            <a:ext cx="650240" cy="650240"/>
          </a:xfrm>
          <a:prstGeom prst="rect">
            <a:avLst/>
          </a:prstGeom>
        </p:spPr>
      </p:pic>
      <p:pic>
        <p:nvPicPr>
          <p:cNvPr id="194" name="Imagen 193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96" y="1656080"/>
            <a:ext cx="650240" cy="650240"/>
          </a:xfrm>
          <a:prstGeom prst="rect">
            <a:avLst/>
          </a:prstGeom>
        </p:spPr>
      </p:pic>
      <p:pic>
        <p:nvPicPr>
          <p:cNvPr id="195" name="Imagen 194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36" y="1656080"/>
            <a:ext cx="650240" cy="650240"/>
          </a:xfrm>
          <a:prstGeom prst="rect">
            <a:avLst/>
          </a:prstGeom>
        </p:spPr>
      </p:pic>
      <p:pic>
        <p:nvPicPr>
          <p:cNvPr id="196" name="Imagen 195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576" y="1656080"/>
            <a:ext cx="650240" cy="650240"/>
          </a:xfrm>
          <a:prstGeom prst="rect">
            <a:avLst/>
          </a:prstGeom>
        </p:spPr>
      </p:pic>
      <p:pic>
        <p:nvPicPr>
          <p:cNvPr id="197" name="Imagen 196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896" y="1656080"/>
            <a:ext cx="650240" cy="650240"/>
          </a:xfrm>
          <a:prstGeom prst="rect">
            <a:avLst/>
          </a:prstGeom>
        </p:spPr>
      </p:pic>
      <p:pic>
        <p:nvPicPr>
          <p:cNvPr id="198" name="Imagen 197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136" y="1656080"/>
            <a:ext cx="650240" cy="650240"/>
          </a:xfrm>
          <a:prstGeom prst="rect">
            <a:avLst/>
          </a:prstGeom>
        </p:spPr>
      </p:pic>
      <p:pic>
        <p:nvPicPr>
          <p:cNvPr id="199" name="Imagen 198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376" y="1656080"/>
            <a:ext cx="650240" cy="650240"/>
          </a:xfrm>
          <a:prstGeom prst="rect">
            <a:avLst/>
          </a:prstGeom>
        </p:spPr>
      </p:pic>
      <p:pic>
        <p:nvPicPr>
          <p:cNvPr id="200" name="Imagen 199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616" y="1656080"/>
            <a:ext cx="650240" cy="650240"/>
          </a:xfrm>
          <a:prstGeom prst="rect">
            <a:avLst/>
          </a:prstGeom>
        </p:spPr>
      </p:pic>
      <p:pic>
        <p:nvPicPr>
          <p:cNvPr id="201" name="Imagen 200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632" y="1005840"/>
            <a:ext cx="650240" cy="650240"/>
          </a:xfrm>
          <a:prstGeom prst="rect">
            <a:avLst/>
          </a:prstGeom>
        </p:spPr>
      </p:pic>
      <p:pic>
        <p:nvPicPr>
          <p:cNvPr id="202" name="Imagen 201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872" y="1005840"/>
            <a:ext cx="650240" cy="650240"/>
          </a:xfrm>
          <a:prstGeom prst="rect">
            <a:avLst/>
          </a:prstGeom>
        </p:spPr>
      </p:pic>
      <p:pic>
        <p:nvPicPr>
          <p:cNvPr id="203" name="Imagen 202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12" y="1005840"/>
            <a:ext cx="650240" cy="650240"/>
          </a:xfrm>
          <a:prstGeom prst="rect">
            <a:avLst/>
          </a:prstGeom>
        </p:spPr>
      </p:pic>
      <p:pic>
        <p:nvPicPr>
          <p:cNvPr id="204" name="Imagen 203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352" y="1005840"/>
            <a:ext cx="650240" cy="650240"/>
          </a:xfrm>
          <a:prstGeom prst="rect">
            <a:avLst/>
          </a:prstGeom>
        </p:spPr>
      </p:pic>
      <p:pic>
        <p:nvPicPr>
          <p:cNvPr id="205" name="Imagen 204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" y="1005840"/>
            <a:ext cx="650240" cy="650240"/>
          </a:xfrm>
          <a:prstGeom prst="rect">
            <a:avLst/>
          </a:prstGeom>
        </p:spPr>
      </p:pic>
      <p:pic>
        <p:nvPicPr>
          <p:cNvPr id="206" name="Imagen 205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12" y="1005840"/>
            <a:ext cx="650240" cy="650240"/>
          </a:xfrm>
          <a:prstGeom prst="rect">
            <a:avLst/>
          </a:prstGeom>
        </p:spPr>
      </p:pic>
      <p:pic>
        <p:nvPicPr>
          <p:cNvPr id="207" name="Imagen 206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152" y="1005840"/>
            <a:ext cx="650240" cy="650240"/>
          </a:xfrm>
          <a:prstGeom prst="rect">
            <a:avLst/>
          </a:prstGeom>
        </p:spPr>
      </p:pic>
      <p:pic>
        <p:nvPicPr>
          <p:cNvPr id="208" name="Imagen 207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392" y="1005840"/>
            <a:ext cx="650240" cy="650240"/>
          </a:xfrm>
          <a:prstGeom prst="rect">
            <a:avLst/>
          </a:prstGeom>
        </p:spPr>
      </p:pic>
      <p:pic>
        <p:nvPicPr>
          <p:cNvPr id="209" name="Imagen 208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96" y="1005840"/>
            <a:ext cx="650240" cy="650240"/>
          </a:xfrm>
          <a:prstGeom prst="rect">
            <a:avLst/>
          </a:prstGeom>
        </p:spPr>
      </p:pic>
      <p:pic>
        <p:nvPicPr>
          <p:cNvPr id="210" name="Imagen 209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36" y="1005840"/>
            <a:ext cx="650240" cy="650240"/>
          </a:xfrm>
          <a:prstGeom prst="rect">
            <a:avLst/>
          </a:prstGeom>
        </p:spPr>
      </p:pic>
      <p:pic>
        <p:nvPicPr>
          <p:cNvPr id="211" name="Imagen 210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576" y="1005840"/>
            <a:ext cx="650240" cy="650240"/>
          </a:xfrm>
          <a:prstGeom prst="rect">
            <a:avLst/>
          </a:prstGeom>
        </p:spPr>
      </p:pic>
      <p:pic>
        <p:nvPicPr>
          <p:cNvPr id="212" name="Imagen 211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896" y="1005840"/>
            <a:ext cx="650240" cy="650240"/>
          </a:xfrm>
          <a:prstGeom prst="rect">
            <a:avLst/>
          </a:prstGeom>
        </p:spPr>
      </p:pic>
      <p:pic>
        <p:nvPicPr>
          <p:cNvPr id="213" name="Imagen 212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314" y="367500"/>
            <a:ext cx="650240" cy="650240"/>
          </a:xfrm>
          <a:prstGeom prst="rect">
            <a:avLst/>
          </a:prstGeom>
        </p:spPr>
      </p:pic>
      <p:pic>
        <p:nvPicPr>
          <p:cNvPr id="214" name="Imagen 213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376" y="1005840"/>
            <a:ext cx="650240" cy="650240"/>
          </a:xfrm>
          <a:prstGeom prst="rect">
            <a:avLst/>
          </a:prstGeom>
        </p:spPr>
      </p:pic>
      <p:pic>
        <p:nvPicPr>
          <p:cNvPr id="215" name="Imagen 214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616" y="1005840"/>
            <a:ext cx="650240" cy="650240"/>
          </a:xfrm>
          <a:prstGeom prst="rect">
            <a:avLst/>
          </a:prstGeom>
        </p:spPr>
      </p:pic>
      <p:pic>
        <p:nvPicPr>
          <p:cNvPr id="216" name="Imagen 215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753" y="355600"/>
            <a:ext cx="650240" cy="650240"/>
          </a:xfrm>
          <a:prstGeom prst="rect">
            <a:avLst/>
          </a:prstGeom>
        </p:spPr>
      </p:pic>
      <p:pic>
        <p:nvPicPr>
          <p:cNvPr id="217" name="Imagen 216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233" y="355600"/>
            <a:ext cx="650240" cy="650240"/>
          </a:xfrm>
          <a:prstGeom prst="rect">
            <a:avLst/>
          </a:prstGeom>
        </p:spPr>
      </p:pic>
      <p:pic>
        <p:nvPicPr>
          <p:cNvPr id="218" name="Imagen 217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" y="355600"/>
            <a:ext cx="650240" cy="650240"/>
          </a:xfrm>
          <a:prstGeom prst="rect">
            <a:avLst/>
          </a:prstGeom>
        </p:spPr>
      </p:pic>
      <p:pic>
        <p:nvPicPr>
          <p:cNvPr id="219" name="Imagen 218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93" y="355600"/>
            <a:ext cx="650240" cy="650240"/>
          </a:xfrm>
          <a:prstGeom prst="rect">
            <a:avLst/>
          </a:prstGeom>
        </p:spPr>
      </p:pic>
      <p:pic>
        <p:nvPicPr>
          <p:cNvPr id="220" name="Imagen 219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033" y="355600"/>
            <a:ext cx="650240" cy="650240"/>
          </a:xfrm>
          <a:prstGeom prst="rect">
            <a:avLst/>
          </a:prstGeom>
        </p:spPr>
      </p:pic>
      <p:pic>
        <p:nvPicPr>
          <p:cNvPr id="221" name="Imagen 220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73" y="355600"/>
            <a:ext cx="650240" cy="650240"/>
          </a:xfrm>
          <a:prstGeom prst="rect">
            <a:avLst/>
          </a:prstGeom>
        </p:spPr>
      </p:pic>
      <p:pic>
        <p:nvPicPr>
          <p:cNvPr id="222" name="Imagen 221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977" y="355600"/>
            <a:ext cx="650240" cy="650240"/>
          </a:xfrm>
          <a:prstGeom prst="rect">
            <a:avLst/>
          </a:prstGeom>
        </p:spPr>
      </p:pic>
      <p:pic>
        <p:nvPicPr>
          <p:cNvPr id="223" name="Imagen 222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17" y="355600"/>
            <a:ext cx="650240" cy="650240"/>
          </a:xfrm>
          <a:prstGeom prst="rect">
            <a:avLst/>
          </a:prstGeom>
        </p:spPr>
      </p:pic>
      <p:pic>
        <p:nvPicPr>
          <p:cNvPr id="224" name="Imagen 223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457" y="355600"/>
            <a:ext cx="650240" cy="650240"/>
          </a:xfrm>
          <a:prstGeom prst="rect">
            <a:avLst/>
          </a:prstGeom>
        </p:spPr>
      </p:pic>
      <p:pic>
        <p:nvPicPr>
          <p:cNvPr id="225" name="Imagen 224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257" y="355600"/>
            <a:ext cx="650240" cy="650240"/>
          </a:xfrm>
          <a:prstGeom prst="rect">
            <a:avLst/>
          </a:prstGeom>
        </p:spPr>
      </p:pic>
      <p:pic>
        <p:nvPicPr>
          <p:cNvPr id="226" name="Imagen 225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97" y="355600"/>
            <a:ext cx="650240" cy="650240"/>
          </a:xfrm>
          <a:prstGeom prst="rect">
            <a:avLst/>
          </a:prstGeom>
        </p:spPr>
      </p:pic>
      <p:pic>
        <p:nvPicPr>
          <p:cNvPr id="227" name="Imagen 226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513" y="367500"/>
            <a:ext cx="650240" cy="650240"/>
          </a:xfrm>
          <a:prstGeom prst="rect">
            <a:avLst/>
          </a:prstGeom>
        </p:spPr>
      </p:pic>
      <p:pic>
        <p:nvPicPr>
          <p:cNvPr id="151" name="Imagen 150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136" y="3606800"/>
            <a:ext cx="650240" cy="650240"/>
          </a:xfrm>
          <a:prstGeom prst="rect">
            <a:avLst/>
          </a:prstGeom>
        </p:spPr>
      </p:pic>
      <p:pic>
        <p:nvPicPr>
          <p:cNvPr id="70" name="Imagen 69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51" y="6207760"/>
            <a:ext cx="650240" cy="650240"/>
          </a:xfrm>
          <a:prstGeom prst="rect">
            <a:avLst/>
          </a:prstGeom>
        </p:spPr>
      </p:pic>
      <p:pic>
        <p:nvPicPr>
          <p:cNvPr id="71" name="Imagen 70" descr="red-squa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49" y="367500"/>
            <a:ext cx="650240" cy="650240"/>
          </a:xfrm>
          <a:prstGeom prst="rect">
            <a:avLst/>
          </a:prstGeom>
        </p:spPr>
      </p:pic>
      <p:pic>
        <p:nvPicPr>
          <p:cNvPr id="72" name="Imagen 71" descr="redTan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609" y="367500"/>
            <a:ext cx="650240" cy="650240"/>
          </a:xfrm>
          <a:prstGeom prst="rect">
            <a:avLst/>
          </a:prstGeom>
        </p:spPr>
      </p:pic>
      <p:pic>
        <p:nvPicPr>
          <p:cNvPr id="75" name="Imagen 74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991" y="6207760"/>
            <a:ext cx="650240" cy="650240"/>
          </a:xfrm>
          <a:prstGeom prst="rect">
            <a:avLst/>
          </a:prstGeom>
        </p:spPr>
      </p:pic>
      <p:pic>
        <p:nvPicPr>
          <p:cNvPr id="76" name="Imagen 75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31" y="6207760"/>
            <a:ext cx="650240" cy="650240"/>
          </a:xfrm>
          <a:prstGeom prst="rect">
            <a:avLst/>
          </a:prstGeom>
        </p:spPr>
      </p:pic>
      <p:pic>
        <p:nvPicPr>
          <p:cNvPr id="77" name="Imagen 76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471" y="6207760"/>
            <a:ext cx="650240" cy="650240"/>
          </a:xfrm>
          <a:prstGeom prst="rect">
            <a:avLst/>
          </a:prstGeom>
        </p:spPr>
      </p:pic>
      <p:pic>
        <p:nvPicPr>
          <p:cNvPr id="78" name="Imagen 77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09" y="6207760"/>
            <a:ext cx="650240" cy="650240"/>
          </a:xfrm>
          <a:prstGeom prst="rect">
            <a:avLst/>
          </a:prstGeom>
        </p:spPr>
      </p:pic>
      <p:pic>
        <p:nvPicPr>
          <p:cNvPr id="79" name="Imagen 78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1" y="6207760"/>
            <a:ext cx="650240" cy="650240"/>
          </a:xfrm>
          <a:prstGeom prst="rect">
            <a:avLst/>
          </a:prstGeom>
        </p:spPr>
      </p:pic>
      <p:pic>
        <p:nvPicPr>
          <p:cNvPr id="80" name="Imagen 79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271" y="6207760"/>
            <a:ext cx="650240" cy="650240"/>
          </a:xfrm>
          <a:prstGeom prst="rect">
            <a:avLst/>
          </a:prstGeom>
        </p:spPr>
      </p:pic>
      <p:pic>
        <p:nvPicPr>
          <p:cNvPr id="81" name="Imagen 80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511" y="6207760"/>
            <a:ext cx="650240" cy="650240"/>
          </a:xfrm>
          <a:prstGeom prst="rect">
            <a:avLst/>
          </a:prstGeom>
        </p:spPr>
      </p:pic>
      <p:pic>
        <p:nvPicPr>
          <p:cNvPr id="73" name="Imagen 72" descr="greenTan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193" y="2306320"/>
            <a:ext cx="650240" cy="650240"/>
          </a:xfrm>
          <a:prstGeom prst="rect">
            <a:avLst/>
          </a:prstGeom>
        </p:spPr>
      </p:pic>
      <p:pic>
        <p:nvPicPr>
          <p:cNvPr id="83" name="Imagen 82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215" y="6207760"/>
            <a:ext cx="650240" cy="650240"/>
          </a:xfrm>
          <a:prstGeom prst="rect">
            <a:avLst/>
          </a:prstGeom>
        </p:spPr>
      </p:pic>
      <p:pic>
        <p:nvPicPr>
          <p:cNvPr id="84" name="Imagen 83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455" y="6207760"/>
            <a:ext cx="650240" cy="650240"/>
          </a:xfrm>
          <a:prstGeom prst="rect">
            <a:avLst/>
          </a:prstGeom>
        </p:spPr>
      </p:pic>
      <p:pic>
        <p:nvPicPr>
          <p:cNvPr id="85" name="Imagen 84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695" y="6207760"/>
            <a:ext cx="650240" cy="650240"/>
          </a:xfrm>
          <a:prstGeom prst="rect">
            <a:avLst/>
          </a:prstGeom>
        </p:spPr>
      </p:pic>
      <p:pic>
        <p:nvPicPr>
          <p:cNvPr id="86" name="Imagen 85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015" y="6207760"/>
            <a:ext cx="650240" cy="650240"/>
          </a:xfrm>
          <a:prstGeom prst="rect">
            <a:avLst/>
          </a:prstGeom>
        </p:spPr>
      </p:pic>
      <p:pic>
        <p:nvPicPr>
          <p:cNvPr id="87" name="Imagen 86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55" y="6207760"/>
            <a:ext cx="650240" cy="650240"/>
          </a:xfrm>
          <a:prstGeom prst="rect">
            <a:avLst/>
          </a:prstGeom>
        </p:spPr>
      </p:pic>
      <p:pic>
        <p:nvPicPr>
          <p:cNvPr id="88" name="Imagen 87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495" y="6207760"/>
            <a:ext cx="650240" cy="650240"/>
          </a:xfrm>
          <a:prstGeom prst="rect">
            <a:avLst/>
          </a:prstGeom>
        </p:spPr>
      </p:pic>
      <p:pic>
        <p:nvPicPr>
          <p:cNvPr id="89" name="Imagen 88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735" y="6207760"/>
            <a:ext cx="650240" cy="650240"/>
          </a:xfrm>
          <a:prstGeom prst="rect">
            <a:avLst/>
          </a:prstGeom>
        </p:spPr>
      </p:pic>
      <p:pic>
        <p:nvPicPr>
          <p:cNvPr id="90" name="Imagen 89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632" y="5557520"/>
            <a:ext cx="650240" cy="650240"/>
          </a:xfrm>
          <a:prstGeom prst="rect">
            <a:avLst/>
          </a:prstGeom>
        </p:spPr>
      </p:pic>
      <p:pic>
        <p:nvPicPr>
          <p:cNvPr id="91" name="Imagen 90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872" y="5557520"/>
            <a:ext cx="650240" cy="650240"/>
          </a:xfrm>
          <a:prstGeom prst="rect">
            <a:avLst/>
          </a:prstGeom>
        </p:spPr>
      </p:pic>
      <p:pic>
        <p:nvPicPr>
          <p:cNvPr id="92" name="Imagen 91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12" y="5557520"/>
            <a:ext cx="650240" cy="650240"/>
          </a:xfrm>
          <a:prstGeom prst="rect">
            <a:avLst/>
          </a:prstGeom>
        </p:spPr>
      </p:pic>
      <p:pic>
        <p:nvPicPr>
          <p:cNvPr id="93" name="Imagen 92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352" y="5557520"/>
            <a:ext cx="650240" cy="650240"/>
          </a:xfrm>
          <a:prstGeom prst="rect">
            <a:avLst/>
          </a:prstGeom>
        </p:spPr>
      </p:pic>
      <p:pic>
        <p:nvPicPr>
          <p:cNvPr id="94" name="Imagen 93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" y="5557520"/>
            <a:ext cx="650240" cy="650240"/>
          </a:xfrm>
          <a:prstGeom prst="rect">
            <a:avLst/>
          </a:prstGeom>
        </p:spPr>
      </p:pic>
      <p:pic>
        <p:nvPicPr>
          <p:cNvPr id="95" name="Imagen 94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12" y="5557520"/>
            <a:ext cx="650240" cy="650240"/>
          </a:xfrm>
          <a:prstGeom prst="rect">
            <a:avLst/>
          </a:prstGeom>
        </p:spPr>
      </p:pic>
      <p:pic>
        <p:nvPicPr>
          <p:cNvPr id="96" name="Imagen 95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152" y="5557520"/>
            <a:ext cx="650240" cy="650240"/>
          </a:xfrm>
          <a:prstGeom prst="rect">
            <a:avLst/>
          </a:prstGeom>
        </p:spPr>
      </p:pic>
      <p:pic>
        <p:nvPicPr>
          <p:cNvPr id="97" name="Imagen 96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392" y="5557520"/>
            <a:ext cx="650240" cy="650240"/>
          </a:xfrm>
          <a:prstGeom prst="rect">
            <a:avLst/>
          </a:prstGeom>
        </p:spPr>
      </p:pic>
      <p:pic>
        <p:nvPicPr>
          <p:cNvPr id="82" name="Imagen 81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975" y="6207760"/>
            <a:ext cx="650240" cy="650240"/>
          </a:xfrm>
          <a:prstGeom prst="rect">
            <a:avLst/>
          </a:prstGeom>
        </p:spPr>
      </p:pic>
      <p:pic>
        <p:nvPicPr>
          <p:cNvPr id="99" name="Imagen 98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96" y="5557520"/>
            <a:ext cx="650240" cy="650240"/>
          </a:xfrm>
          <a:prstGeom prst="rect">
            <a:avLst/>
          </a:prstGeom>
        </p:spPr>
      </p:pic>
      <p:pic>
        <p:nvPicPr>
          <p:cNvPr id="100" name="Imagen 99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36" y="5557520"/>
            <a:ext cx="650240" cy="650240"/>
          </a:xfrm>
          <a:prstGeom prst="rect">
            <a:avLst/>
          </a:prstGeom>
        </p:spPr>
      </p:pic>
      <p:pic>
        <p:nvPicPr>
          <p:cNvPr id="101" name="Imagen 100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576" y="5557520"/>
            <a:ext cx="650240" cy="650240"/>
          </a:xfrm>
          <a:prstGeom prst="rect">
            <a:avLst/>
          </a:prstGeom>
        </p:spPr>
      </p:pic>
      <p:pic>
        <p:nvPicPr>
          <p:cNvPr id="102" name="Imagen 101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896" y="5557520"/>
            <a:ext cx="650240" cy="650240"/>
          </a:xfrm>
          <a:prstGeom prst="rect">
            <a:avLst/>
          </a:prstGeom>
        </p:spPr>
      </p:pic>
      <p:pic>
        <p:nvPicPr>
          <p:cNvPr id="103" name="Imagen 102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136" y="5557520"/>
            <a:ext cx="650240" cy="650240"/>
          </a:xfrm>
          <a:prstGeom prst="rect">
            <a:avLst/>
          </a:prstGeom>
        </p:spPr>
      </p:pic>
      <p:pic>
        <p:nvPicPr>
          <p:cNvPr id="104" name="Imagen 103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376" y="5557520"/>
            <a:ext cx="650240" cy="650240"/>
          </a:xfrm>
          <a:prstGeom prst="rect">
            <a:avLst/>
          </a:prstGeom>
        </p:spPr>
      </p:pic>
      <p:pic>
        <p:nvPicPr>
          <p:cNvPr id="105" name="Imagen 104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616" y="5557520"/>
            <a:ext cx="650240" cy="650240"/>
          </a:xfrm>
          <a:prstGeom prst="rect">
            <a:avLst/>
          </a:prstGeom>
        </p:spPr>
      </p:pic>
      <p:pic>
        <p:nvPicPr>
          <p:cNvPr id="106" name="Imagen 105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51" y="4907280"/>
            <a:ext cx="650240" cy="650240"/>
          </a:xfrm>
          <a:prstGeom prst="rect">
            <a:avLst/>
          </a:prstGeom>
        </p:spPr>
      </p:pic>
      <p:pic>
        <p:nvPicPr>
          <p:cNvPr id="107" name="Imagen 106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991" y="4907280"/>
            <a:ext cx="650240" cy="650240"/>
          </a:xfrm>
          <a:prstGeom prst="rect">
            <a:avLst/>
          </a:prstGeom>
        </p:spPr>
      </p:pic>
      <p:pic>
        <p:nvPicPr>
          <p:cNvPr id="108" name="Imagen 107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31" y="4907280"/>
            <a:ext cx="650240" cy="650240"/>
          </a:xfrm>
          <a:prstGeom prst="rect">
            <a:avLst/>
          </a:prstGeom>
        </p:spPr>
      </p:pic>
      <p:pic>
        <p:nvPicPr>
          <p:cNvPr id="109" name="Imagen 108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471" y="4907280"/>
            <a:ext cx="650240" cy="650240"/>
          </a:xfrm>
          <a:prstGeom prst="rect">
            <a:avLst/>
          </a:prstGeom>
        </p:spPr>
      </p:pic>
      <p:pic>
        <p:nvPicPr>
          <p:cNvPr id="110" name="Imagen 109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09" y="4907280"/>
            <a:ext cx="650240" cy="650240"/>
          </a:xfrm>
          <a:prstGeom prst="rect">
            <a:avLst/>
          </a:prstGeom>
        </p:spPr>
      </p:pic>
      <p:pic>
        <p:nvPicPr>
          <p:cNvPr id="111" name="Imagen 110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1" y="4907280"/>
            <a:ext cx="650240" cy="650240"/>
          </a:xfrm>
          <a:prstGeom prst="rect">
            <a:avLst/>
          </a:prstGeom>
        </p:spPr>
      </p:pic>
      <p:pic>
        <p:nvPicPr>
          <p:cNvPr id="112" name="Imagen 111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271" y="4907280"/>
            <a:ext cx="650240" cy="650240"/>
          </a:xfrm>
          <a:prstGeom prst="rect">
            <a:avLst/>
          </a:prstGeom>
        </p:spPr>
      </p:pic>
      <p:pic>
        <p:nvPicPr>
          <p:cNvPr id="113" name="Imagen 112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511" y="4907280"/>
            <a:ext cx="650240" cy="650240"/>
          </a:xfrm>
          <a:prstGeom prst="rect">
            <a:avLst/>
          </a:prstGeom>
        </p:spPr>
      </p:pic>
      <p:pic>
        <p:nvPicPr>
          <p:cNvPr id="98" name="Imagen 97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856" y="5557520"/>
            <a:ext cx="650240" cy="650240"/>
          </a:xfrm>
          <a:prstGeom prst="rect">
            <a:avLst/>
          </a:prstGeom>
        </p:spPr>
      </p:pic>
      <p:pic>
        <p:nvPicPr>
          <p:cNvPr id="115" name="Imagen 114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215" y="4907280"/>
            <a:ext cx="650240" cy="650240"/>
          </a:xfrm>
          <a:prstGeom prst="rect">
            <a:avLst/>
          </a:prstGeom>
        </p:spPr>
      </p:pic>
      <p:pic>
        <p:nvPicPr>
          <p:cNvPr id="116" name="Imagen 115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455" y="4907280"/>
            <a:ext cx="650240" cy="650240"/>
          </a:xfrm>
          <a:prstGeom prst="rect">
            <a:avLst/>
          </a:prstGeom>
        </p:spPr>
      </p:pic>
      <p:pic>
        <p:nvPicPr>
          <p:cNvPr id="117" name="Imagen 116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695" y="4907280"/>
            <a:ext cx="650240" cy="650240"/>
          </a:xfrm>
          <a:prstGeom prst="rect">
            <a:avLst/>
          </a:prstGeom>
        </p:spPr>
      </p:pic>
      <p:pic>
        <p:nvPicPr>
          <p:cNvPr id="118" name="Imagen 117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015" y="4907280"/>
            <a:ext cx="650240" cy="650240"/>
          </a:xfrm>
          <a:prstGeom prst="rect">
            <a:avLst/>
          </a:prstGeom>
        </p:spPr>
      </p:pic>
      <p:pic>
        <p:nvPicPr>
          <p:cNvPr id="119" name="Imagen 118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55" y="4907280"/>
            <a:ext cx="650240" cy="650240"/>
          </a:xfrm>
          <a:prstGeom prst="rect">
            <a:avLst/>
          </a:prstGeom>
        </p:spPr>
      </p:pic>
      <p:pic>
        <p:nvPicPr>
          <p:cNvPr id="120" name="Imagen 119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495" y="4907280"/>
            <a:ext cx="650240" cy="650240"/>
          </a:xfrm>
          <a:prstGeom prst="rect">
            <a:avLst/>
          </a:prstGeom>
        </p:spPr>
      </p:pic>
      <p:pic>
        <p:nvPicPr>
          <p:cNvPr id="121" name="Imagen 120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735" y="4907280"/>
            <a:ext cx="650240" cy="650240"/>
          </a:xfrm>
          <a:prstGeom prst="rect">
            <a:avLst/>
          </a:prstGeom>
        </p:spPr>
      </p:pic>
      <p:pic>
        <p:nvPicPr>
          <p:cNvPr id="122" name="Imagen 121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51" y="4257040"/>
            <a:ext cx="650240" cy="650240"/>
          </a:xfrm>
          <a:prstGeom prst="rect">
            <a:avLst/>
          </a:prstGeom>
        </p:spPr>
      </p:pic>
      <p:pic>
        <p:nvPicPr>
          <p:cNvPr id="123" name="Imagen 122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991" y="4257040"/>
            <a:ext cx="650240" cy="650240"/>
          </a:xfrm>
          <a:prstGeom prst="rect">
            <a:avLst/>
          </a:prstGeom>
        </p:spPr>
      </p:pic>
      <p:pic>
        <p:nvPicPr>
          <p:cNvPr id="124" name="Imagen 123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31" y="4257040"/>
            <a:ext cx="650240" cy="650240"/>
          </a:xfrm>
          <a:prstGeom prst="rect">
            <a:avLst/>
          </a:prstGeom>
        </p:spPr>
      </p:pic>
      <p:pic>
        <p:nvPicPr>
          <p:cNvPr id="125" name="Imagen 124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471" y="4257040"/>
            <a:ext cx="650240" cy="650240"/>
          </a:xfrm>
          <a:prstGeom prst="rect">
            <a:avLst/>
          </a:prstGeom>
        </p:spPr>
      </p:pic>
      <p:pic>
        <p:nvPicPr>
          <p:cNvPr id="126" name="Imagen 125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09" y="4257040"/>
            <a:ext cx="650240" cy="650240"/>
          </a:xfrm>
          <a:prstGeom prst="rect">
            <a:avLst/>
          </a:prstGeom>
        </p:spPr>
      </p:pic>
      <p:pic>
        <p:nvPicPr>
          <p:cNvPr id="127" name="Imagen 126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1" y="4257040"/>
            <a:ext cx="650240" cy="650240"/>
          </a:xfrm>
          <a:prstGeom prst="rect">
            <a:avLst/>
          </a:prstGeom>
        </p:spPr>
      </p:pic>
      <p:pic>
        <p:nvPicPr>
          <p:cNvPr id="128" name="Imagen 127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271" y="4257040"/>
            <a:ext cx="650240" cy="650240"/>
          </a:xfrm>
          <a:prstGeom prst="rect">
            <a:avLst/>
          </a:prstGeom>
        </p:spPr>
      </p:pic>
      <p:pic>
        <p:nvPicPr>
          <p:cNvPr id="129" name="Imagen 128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511" y="4257040"/>
            <a:ext cx="650240" cy="650240"/>
          </a:xfrm>
          <a:prstGeom prst="rect">
            <a:avLst/>
          </a:prstGeom>
        </p:spPr>
      </p:pic>
      <p:pic>
        <p:nvPicPr>
          <p:cNvPr id="114" name="Imagen 113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975" y="4907280"/>
            <a:ext cx="650240" cy="650240"/>
          </a:xfrm>
          <a:prstGeom prst="rect">
            <a:avLst/>
          </a:prstGeom>
        </p:spPr>
      </p:pic>
      <p:pic>
        <p:nvPicPr>
          <p:cNvPr id="131" name="Imagen 130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215" y="4257040"/>
            <a:ext cx="650240" cy="650240"/>
          </a:xfrm>
          <a:prstGeom prst="rect">
            <a:avLst/>
          </a:prstGeom>
        </p:spPr>
      </p:pic>
      <p:pic>
        <p:nvPicPr>
          <p:cNvPr id="132" name="Imagen 131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455" y="4257040"/>
            <a:ext cx="650240" cy="650240"/>
          </a:xfrm>
          <a:prstGeom prst="rect">
            <a:avLst/>
          </a:prstGeom>
        </p:spPr>
      </p:pic>
      <p:pic>
        <p:nvPicPr>
          <p:cNvPr id="133" name="Imagen 132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695" y="4257040"/>
            <a:ext cx="650240" cy="650240"/>
          </a:xfrm>
          <a:prstGeom prst="rect">
            <a:avLst/>
          </a:prstGeom>
        </p:spPr>
      </p:pic>
      <p:pic>
        <p:nvPicPr>
          <p:cNvPr id="134" name="Imagen 133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015" y="4257040"/>
            <a:ext cx="650240" cy="650240"/>
          </a:xfrm>
          <a:prstGeom prst="rect">
            <a:avLst/>
          </a:prstGeom>
        </p:spPr>
      </p:pic>
      <p:pic>
        <p:nvPicPr>
          <p:cNvPr id="135" name="Imagen 134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433" y="3618700"/>
            <a:ext cx="650240" cy="650240"/>
          </a:xfrm>
          <a:prstGeom prst="rect">
            <a:avLst/>
          </a:prstGeom>
        </p:spPr>
      </p:pic>
      <p:pic>
        <p:nvPicPr>
          <p:cNvPr id="136" name="Imagen 135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495" y="4257040"/>
            <a:ext cx="650240" cy="650240"/>
          </a:xfrm>
          <a:prstGeom prst="rect">
            <a:avLst/>
          </a:prstGeom>
        </p:spPr>
      </p:pic>
      <p:pic>
        <p:nvPicPr>
          <p:cNvPr id="137" name="Imagen 136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735" y="4257040"/>
            <a:ext cx="650240" cy="650240"/>
          </a:xfrm>
          <a:prstGeom prst="rect">
            <a:avLst/>
          </a:prstGeom>
        </p:spPr>
      </p:pic>
      <p:pic>
        <p:nvPicPr>
          <p:cNvPr id="139" name="Imagen 138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872" y="3606800"/>
            <a:ext cx="650240" cy="650240"/>
          </a:xfrm>
          <a:prstGeom prst="rect">
            <a:avLst/>
          </a:prstGeom>
        </p:spPr>
      </p:pic>
      <p:pic>
        <p:nvPicPr>
          <p:cNvPr id="141" name="Imagen 140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352" y="3606800"/>
            <a:ext cx="650240" cy="650240"/>
          </a:xfrm>
          <a:prstGeom prst="rect">
            <a:avLst/>
          </a:prstGeom>
        </p:spPr>
      </p:pic>
      <p:pic>
        <p:nvPicPr>
          <p:cNvPr id="142" name="Imagen 141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" y="3606800"/>
            <a:ext cx="650240" cy="650240"/>
          </a:xfrm>
          <a:prstGeom prst="rect">
            <a:avLst/>
          </a:prstGeom>
        </p:spPr>
      </p:pic>
      <p:pic>
        <p:nvPicPr>
          <p:cNvPr id="143" name="Imagen 142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12" y="3606800"/>
            <a:ext cx="650240" cy="650240"/>
          </a:xfrm>
          <a:prstGeom prst="rect">
            <a:avLst/>
          </a:prstGeom>
        </p:spPr>
      </p:pic>
      <p:pic>
        <p:nvPicPr>
          <p:cNvPr id="144" name="Imagen 143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152" y="3606800"/>
            <a:ext cx="650240" cy="650240"/>
          </a:xfrm>
          <a:prstGeom prst="rect">
            <a:avLst/>
          </a:prstGeom>
        </p:spPr>
      </p:pic>
      <p:pic>
        <p:nvPicPr>
          <p:cNvPr id="145" name="Imagen 144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392" y="3606800"/>
            <a:ext cx="650240" cy="650240"/>
          </a:xfrm>
          <a:prstGeom prst="rect">
            <a:avLst/>
          </a:prstGeom>
        </p:spPr>
      </p:pic>
      <p:pic>
        <p:nvPicPr>
          <p:cNvPr id="130" name="Imagen 129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975" y="4257040"/>
            <a:ext cx="650240" cy="650240"/>
          </a:xfrm>
          <a:prstGeom prst="rect">
            <a:avLst/>
          </a:prstGeom>
        </p:spPr>
      </p:pic>
      <p:pic>
        <p:nvPicPr>
          <p:cNvPr id="147" name="Imagen 146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96" y="3606800"/>
            <a:ext cx="650240" cy="650240"/>
          </a:xfrm>
          <a:prstGeom prst="rect">
            <a:avLst/>
          </a:prstGeom>
        </p:spPr>
      </p:pic>
      <p:pic>
        <p:nvPicPr>
          <p:cNvPr id="148" name="Imagen 147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36" y="3606800"/>
            <a:ext cx="650240" cy="650240"/>
          </a:xfrm>
          <a:prstGeom prst="rect">
            <a:avLst/>
          </a:prstGeom>
        </p:spPr>
      </p:pic>
      <p:pic>
        <p:nvPicPr>
          <p:cNvPr id="149" name="Imagen 148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576" y="3606800"/>
            <a:ext cx="650240" cy="650240"/>
          </a:xfrm>
          <a:prstGeom prst="rect">
            <a:avLst/>
          </a:prstGeom>
        </p:spPr>
      </p:pic>
      <p:pic>
        <p:nvPicPr>
          <p:cNvPr id="152" name="Imagen 151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376" y="3606800"/>
            <a:ext cx="650240" cy="650240"/>
          </a:xfrm>
          <a:prstGeom prst="rect">
            <a:avLst/>
          </a:prstGeom>
        </p:spPr>
      </p:pic>
      <p:pic>
        <p:nvPicPr>
          <p:cNvPr id="153" name="Imagen 152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616" y="3606800"/>
            <a:ext cx="650240" cy="650240"/>
          </a:xfrm>
          <a:prstGeom prst="rect">
            <a:avLst/>
          </a:prstGeom>
        </p:spPr>
      </p:pic>
      <p:pic>
        <p:nvPicPr>
          <p:cNvPr id="154" name="Imagen 153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632" y="3618700"/>
            <a:ext cx="650240" cy="650240"/>
          </a:xfrm>
          <a:prstGeom prst="rect">
            <a:avLst/>
          </a:prstGeom>
        </p:spPr>
      </p:pic>
      <p:pic>
        <p:nvPicPr>
          <p:cNvPr id="146" name="Imagen 145" descr="squar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856" y="3606800"/>
            <a:ext cx="650240" cy="650240"/>
          </a:xfrm>
          <a:prstGeom prst="rect">
            <a:avLst/>
          </a:prstGeom>
        </p:spPr>
      </p:pic>
      <p:pic>
        <p:nvPicPr>
          <p:cNvPr id="233" name="Imagen 232" descr="red-squa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789" y="1017740"/>
            <a:ext cx="650240" cy="650240"/>
          </a:xfrm>
          <a:prstGeom prst="rect">
            <a:avLst/>
          </a:prstGeom>
        </p:spPr>
      </p:pic>
      <p:pic>
        <p:nvPicPr>
          <p:cNvPr id="234" name="Imagen 233" descr="red-squa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455" y="1017740"/>
            <a:ext cx="650240" cy="650240"/>
          </a:xfrm>
          <a:prstGeom prst="rect">
            <a:avLst/>
          </a:prstGeom>
        </p:spPr>
      </p:pic>
      <p:pic>
        <p:nvPicPr>
          <p:cNvPr id="235" name="Imagen 234" descr="red-squa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309" y="355600"/>
            <a:ext cx="650240" cy="650240"/>
          </a:xfrm>
          <a:prstGeom prst="rect">
            <a:avLst/>
          </a:prstGeom>
        </p:spPr>
      </p:pic>
      <p:pic>
        <p:nvPicPr>
          <p:cNvPr id="236" name="Imagen 235" descr="red-squa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309" y="1005840"/>
            <a:ext cx="650240" cy="650240"/>
          </a:xfrm>
          <a:prstGeom prst="rect">
            <a:avLst/>
          </a:prstGeom>
        </p:spPr>
      </p:pic>
      <p:pic>
        <p:nvPicPr>
          <p:cNvPr id="237" name="Imagen 236" descr="red-squa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977" y="1656080"/>
            <a:ext cx="650240" cy="650240"/>
          </a:xfrm>
          <a:prstGeom prst="rect">
            <a:avLst/>
          </a:prstGeom>
        </p:spPr>
      </p:pic>
      <p:pic>
        <p:nvPicPr>
          <p:cNvPr id="238" name="Imagen 237" descr="red-squa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737" y="355600"/>
            <a:ext cx="650240" cy="650240"/>
          </a:xfrm>
          <a:prstGeom prst="rect">
            <a:avLst/>
          </a:prstGeom>
        </p:spPr>
      </p:pic>
      <p:pic>
        <p:nvPicPr>
          <p:cNvPr id="239" name="Imagen 238" descr="red-squa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9" y="1667980"/>
            <a:ext cx="650240" cy="650240"/>
          </a:xfrm>
          <a:prstGeom prst="rect">
            <a:avLst/>
          </a:prstGeom>
        </p:spPr>
      </p:pic>
      <p:pic>
        <p:nvPicPr>
          <p:cNvPr id="240" name="Imagen 239" descr="red-squa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789" y="1656080"/>
            <a:ext cx="650240" cy="650240"/>
          </a:xfrm>
          <a:prstGeom prst="rect">
            <a:avLst/>
          </a:prstGeom>
        </p:spPr>
      </p:pic>
      <p:pic>
        <p:nvPicPr>
          <p:cNvPr id="241" name="Imagen 240" descr="red-squa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737" y="1017740"/>
            <a:ext cx="650240" cy="650240"/>
          </a:xfrm>
          <a:prstGeom prst="rect">
            <a:avLst/>
          </a:prstGeom>
        </p:spPr>
      </p:pic>
      <p:pic>
        <p:nvPicPr>
          <p:cNvPr id="242" name="Imagen 241" descr="red-squa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737" y="1656080"/>
            <a:ext cx="650240" cy="650240"/>
          </a:xfrm>
          <a:prstGeom prst="rect">
            <a:avLst/>
          </a:prstGeom>
        </p:spPr>
      </p:pic>
      <p:pic>
        <p:nvPicPr>
          <p:cNvPr id="243" name="Imagen 242" descr="repai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" y="6207760"/>
            <a:ext cx="650240" cy="65024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503831" y="2123124"/>
            <a:ext cx="1383810" cy="8334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Life</a:t>
            </a:r>
            <a:r>
              <a:rPr lang="es-ES" dirty="0" smtClean="0"/>
              <a:t>: 100</a:t>
            </a:r>
          </a:p>
          <a:p>
            <a:pPr algn="ctr"/>
            <a:r>
              <a:rPr lang="es-ES" dirty="0" err="1" smtClean="0"/>
              <a:t>Damage</a:t>
            </a:r>
            <a:r>
              <a:rPr lang="es-ES" dirty="0" smtClean="0"/>
              <a:t>: 10</a:t>
            </a:r>
            <a:endParaRPr lang="es-ES" dirty="0"/>
          </a:p>
        </p:txBody>
      </p:sp>
      <p:sp>
        <p:nvSpPr>
          <p:cNvPr id="244" name="Rectángulo 243"/>
          <p:cNvSpPr/>
          <p:nvPr/>
        </p:nvSpPr>
        <p:spPr>
          <a:xfrm>
            <a:off x="7043079" y="367500"/>
            <a:ext cx="1383810" cy="8334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Life</a:t>
            </a:r>
            <a:r>
              <a:rPr lang="es-ES" dirty="0" smtClean="0"/>
              <a:t>: 200</a:t>
            </a:r>
          </a:p>
          <a:p>
            <a:pPr algn="ctr"/>
            <a:r>
              <a:rPr lang="es-ES" dirty="0" err="1" smtClean="0"/>
              <a:t>Damage</a:t>
            </a:r>
            <a:r>
              <a:rPr lang="es-ES" dirty="0" smtClean="0"/>
              <a:t>: 10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83519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12</Words>
  <Application>Microsoft Macintosh PowerPoint</Application>
  <PresentationFormat>Presentación en pantalla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</dc:creator>
  <cp:lastModifiedBy>Pedro</cp:lastModifiedBy>
  <cp:revision>4</cp:revision>
  <dcterms:created xsi:type="dcterms:W3CDTF">2016-06-03T10:15:57Z</dcterms:created>
  <dcterms:modified xsi:type="dcterms:W3CDTF">2016-06-03T11:45:15Z</dcterms:modified>
</cp:coreProperties>
</file>