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808BF-373F-4CED-91C6-95F0865F0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4D067B-C609-49BB-A001-1CB590D7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B62ED-40A8-46CB-B663-56D74ED3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66230-1C71-4960-B6DB-B9AF8F88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06041D-E602-46D4-9B0B-5D2930F4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01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1237F-8C79-4DE3-8225-5CAE795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6CC552-306B-4CCF-8EB8-084F11F49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45865-9534-4A9F-B470-A0D1019B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C86EF-D7FC-4B38-AF6A-79070443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F8BEC2-3394-45E5-8BB5-92752EAE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257836-AC4F-4FC3-BEFB-F7ADD79B1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B631AE-3410-4E6F-9104-5EABC901F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A1D22-4E8D-464C-9105-1C337300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ABE0A-0B85-4D50-B297-6E6C7EE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C2356-75A6-4528-9853-A5AB150C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6B909-B517-463A-82BD-B3DE4266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FAF99-0EEF-4751-954A-EDACE64A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06C27-294A-4EE3-AEA6-D1C2A184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AB51C-77B7-420F-8A12-56251238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C34DFD-3CC1-4549-8568-37DA5778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70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97346-E0E3-4F39-944F-A0933313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E3AA74-9BE6-467F-8A09-4A19448F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4D0DC-E1B0-4790-8E68-297D8EEE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541DE-140B-478E-8CF1-C7C75976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565D2-D5FD-450A-BE69-C84A50A4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22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73A8B-1F5D-4356-A8BE-3E76B819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3F314-1698-41F6-840F-6049A5E8A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8D5A1-599D-45B6-85EB-46E258E2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34137E-F226-439E-8FF0-0A88506E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345AE5-59EF-4285-9F3B-23F1D010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9B9A0F-6A95-41C6-AE5D-FA08119D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9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8F4CC-9369-420B-84BE-B4334026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55ADC4-C4B9-4D7C-BA5D-5AE618EA5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CDAD29-4123-4E05-8D45-4E9167DA0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AA2765-2B54-43DD-89C6-8AB670E44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B1B567-A7F4-4317-93AF-5022BB5F1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E0E219-4E31-481E-9A44-E5104974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45F22F-DBC6-4708-8FC8-2C1276A8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D50EF5-6614-4600-8E65-8BC087C2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85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BE107-5910-4B35-8F02-652092BE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B05D10-51D7-40EE-850F-2B121837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963399-EDC3-4D4D-AFA6-3B5F00B7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05401B-457F-422F-9543-87628B47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7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971D49-259D-41BC-82E9-0E8ACDB4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B5493B-7FC2-4214-B6B7-B602366A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FBFBF4-40B5-4EAA-94DE-D30200DA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84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41EF1-F419-4341-B17D-9E96A00D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5B22C-CA08-47A1-BCA1-E0DC6619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B3A9E6-F219-4534-9355-13B199500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437C25-1777-419C-A7AA-FBA5C72E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6F76D2-71A9-424A-8620-5D18D07B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15E6B-004A-4182-AA9D-47B38DD0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F2DFF-21AF-444F-A92C-A47FD4E0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BA0639-E5B7-4BB9-A455-6B81CD727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787218-F546-40C0-9AF3-89D5F74F6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C1A328-1C2C-4E54-83E3-A51BE5F5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2761F0-3023-413B-B1BC-D7D894B8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F42765-B25F-4ED8-BA23-D818BCF4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0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87AEE2-FC46-4A95-BB3A-19AAB60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E18740-25DB-4A9A-96E4-CEC7EEF1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05F09A-CB97-4188-BFD9-7E5B6D7D5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C03BA-2B90-402C-8319-C4ABB3B11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00DA8-4CD7-4EA5-8196-67B3D9924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17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 descr="Uma imagem contendo quarto, camisa&#10;&#10;Descrição gerada automaticamente">
            <a:extLst>
              <a:ext uri="{FF2B5EF4-FFF2-40B4-BE49-F238E27FC236}">
                <a16:creationId xmlns:a16="http://schemas.microsoft.com/office/drawing/2014/main" id="{F4288086-1AF6-441F-9F58-10588ED6E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560">
            <a:off x="1054506" y="408808"/>
            <a:ext cx="3814712" cy="38147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3D1800-0E81-4664-8DAC-702BF808049B}"/>
              </a:ext>
            </a:extLst>
          </p:cNvPr>
          <p:cNvSpPr txBox="1"/>
          <p:nvPr/>
        </p:nvSpPr>
        <p:spPr>
          <a:xfrm>
            <a:off x="1033672" y="5257800"/>
            <a:ext cx="4982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Pro</a:t>
            </a:r>
            <a:r>
              <a:rPr lang="pt-BR" sz="6000" b="1" dirty="0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 </a:t>
            </a:r>
            <a:r>
              <a:rPr lang="pt-BR" sz="6000" b="1" dirty="0" err="1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Eagle</a:t>
            </a:r>
            <a:endParaRPr lang="pt-BR" sz="6000" b="1" dirty="0">
              <a:solidFill>
                <a:schemeClr val="bg1"/>
              </a:solidFill>
              <a:latin typeface="POLYA Regular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E42921-5D2D-445A-9D45-574FF71C4629}"/>
              </a:ext>
            </a:extLst>
          </p:cNvPr>
          <p:cNvSpPr/>
          <p:nvPr/>
        </p:nvSpPr>
        <p:spPr>
          <a:xfrm>
            <a:off x="8062990" y="1415534"/>
            <a:ext cx="3036427" cy="4257372"/>
          </a:xfrm>
          <a:prstGeom prst="rect">
            <a:avLst/>
          </a:prstGeom>
          <a:noFill/>
          <a:ln w="88900"/>
          <a:effectLst>
            <a:reflection blurRad="6350" stA="340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C1E0FC-CCA4-487E-85BF-EE51F5B4A2ED}"/>
              </a:ext>
            </a:extLst>
          </p:cNvPr>
          <p:cNvSpPr/>
          <p:nvPr/>
        </p:nvSpPr>
        <p:spPr>
          <a:xfrm>
            <a:off x="8189848" y="5088403"/>
            <a:ext cx="3843127" cy="646331"/>
          </a:xfrm>
          <a:prstGeom prst="rect">
            <a:avLst/>
          </a:prstGeom>
          <a:effectLst>
            <a:reflection blurRad="6350" stA="46000" endPos="550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Trazendo o futuro para o seu ambiente de trabalho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5E45804-FE7D-48FD-91B1-BB10494A406B}"/>
              </a:ext>
            </a:extLst>
          </p:cNvPr>
          <p:cNvSpPr/>
          <p:nvPr/>
        </p:nvSpPr>
        <p:spPr>
          <a:xfrm>
            <a:off x="10741886" y="57022"/>
            <a:ext cx="103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BD8229D-F1D0-4BCA-BF6F-56466A4A30B8}"/>
              </a:ext>
            </a:extLst>
          </p:cNvPr>
          <p:cNvSpPr/>
          <p:nvPr/>
        </p:nvSpPr>
        <p:spPr>
          <a:xfrm>
            <a:off x="249408" y="208528"/>
            <a:ext cx="741347" cy="70607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0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4929810" y="2052709"/>
            <a:ext cx="585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pic>
        <p:nvPicPr>
          <p:cNvPr id="1028" name="Picture 4" descr="CEAGESP -">
            <a:extLst>
              <a:ext uri="{FF2B5EF4-FFF2-40B4-BE49-F238E27FC236}">
                <a16:creationId xmlns:a16="http://schemas.microsoft.com/office/drawing/2014/main" id="{84F6D31F-88D9-4394-9863-03E55097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70" y="897075"/>
            <a:ext cx="3405810" cy="48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11211340" y="168566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4929810" y="3478164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5E62DE5-8A43-4512-A17C-1D6610F95F9D}"/>
              </a:ext>
            </a:extLst>
          </p:cNvPr>
          <p:cNvCxnSpPr/>
          <p:nvPr/>
        </p:nvCxnSpPr>
        <p:spPr>
          <a:xfrm>
            <a:off x="5049078" y="2879865"/>
            <a:ext cx="83488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5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238539" y="54993"/>
            <a:ext cx="585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 PERSONA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11211340" y="168566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E952A03-8E7C-44F3-9469-5F847EA7B5D4}"/>
              </a:ext>
            </a:extLst>
          </p:cNvPr>
          <p:cNvSpPr/>
          <p:nvPr/>
        </p:nvSpPr>
        <p:spPr>
          <a:xfrm>
            <a:off x="344557" y="762879"/>
            <a:ext cx="5645426" cy="27470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B43630-125B-4CEC-A8DE-BEC963D93F8C}"/>
              </a:ext>
            </a:extLst>
          </p:cNvPr>
          <p:cNvSpPr/>
          <p:nvPr/>
        </p:nvSpPr>
        <p:spPr>
          <a:xfrm>
            <a:off x="6202018" y="762879"/>
            <a:ext cx="5741504" cy="27470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1BD8CB5-2A4B-415C-8EBC-1B45DE7D75DD}"/>
              </a:ext>
            </a:extLst>
          </p:cNvPr>
          <p:cNvSpPr/>
          <p:nvPr/>
        </p:nvSpPr>
        <p:spPr>
          <a:xfrm>
            <a:off x="344556" y="3790053"/>
            <a:ext cx="11598965" cy="27470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Imagem 17" descr="Homem de terno e gravata&#10;&#10;Descrição gerada automaticamente">
            <a:extLst>
              <a:ext uri="{FF2B5EF4-FFF2-40B4-BE49-F238E27FC236}">
                <a16:creationId xmlns:a16="http://schemas.microsoft.com/office/drawing/2014/main" id="{5BA3E9A1-6FAC-431B-9D80-25CA4D3F7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66" y="1321422"/>
            <a:ext cx="1464806" cy="145773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FCFBB2E-6CF7-4777-AC7F-F6772CF3EFA2}"/>
              </a:ext>
            </a:extLst>
          </p:cNvPr>
          <p:cNvSpPr/>
          <p:nvPr/>
        </p:nvSpPr>
        <p:spPr>
          <a:xfrm>
            <a:off x="344556" y="766228"/>
            <a:ext cx="8691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Quem?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E19A2-FEF3-44A8-85E8-5F9CF46FD6D7}"/>
              </a:ext>
            </a:extLst>
          </p:cNvPr>
          <p:cNvSpPr/>
          <p:nvPr/>
        </p:nvSpPr>
        <p:spPr>
          <a:xfrm>
            <a:off x="6202018" y="750478"/>
            <a:ext cx="276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Informações/componentes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657AA0D-17E3-46F9-9A30-F536C077B5FF}"/>
              </a:ext>
            </a:extLst>
          </p:cNvPr>
          <p:cNvSpPr/>
          <p:nvPr/>
        </p:nvSpPr>
        <p:spPr>
          <a:xfrm>
            <a:off x="2352559" y="2967176"/>
            <a:ext cx="1629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Antônio Inácio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3A6D2A6-1951-4073-A158-5172D645B570}"/>
              </a:ext>
            </a:extLst>
          </p:cNvPr>
          <p:cNvSpPr/>
          <p:nvPr/>
        </p:nvSpPr>
        <p:spPr>
          <a:xfrm>
            <a:off x="344556" y="3780299"/>
            <a:ext cx="2217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Dores e necessidades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D854E9E-1CE8-4960-B2DB-4699D7EE8F2D}"/>
              </a:ext>
            </a:extLst>
          </p:cNvPr>
          <p:cNvSpPr/>
          <p:nvPr/>
        </p:nvSpPr>
        <p:spPr>
          <a:xfrm>
            <a:off x="6292141" y="13078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35 – 65 (Normalmente não importa)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Não trabalha ligado a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Alta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Média habilidade tecnológica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Trabalho constante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Dorme pouco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Altos níveis de estresse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F04E45-388A-4965-938E-29192B848931}"/>
              </a:ext>
            </a:extLst>
          </p:cNvPr>
          <p:cNvSpPr/>
          <p:nvPr/>
        </p:nvSpPr>
        <p:spPr>
          <a:xfrm>
            <a:off x="468573" y="41968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Utilização de registros manuais.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Equipe de Suporte.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Orçamento limitado para investimentos em tecnologia.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Melhor visibilidade e comunicação de negócios (equipes).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Problemas com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Distanciamento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Atraso de mercadorias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Mudança no fluxo de produtos</a:t>
            </a:r>
          </a:p>
        </p:txBody>
      </p:sp>
    </p:spTree>
    <p:extLst>
      <p:ext uri="{BB962C8B-B14F-4D97-AF65-F5344CB8AC3E}">
        <p14:creationId xmlns:p14="http://schemas.microsoft.com/office/powerpoint/2010/main" val="79251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0" y="0"/>
            <a:ext cx="9303025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9303025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2503447" y="1926610"/>
            <a:ext cx="585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295886" y="264101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1454675" y="3762671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5E62DE5-8A43-4512-A17C-1D6610F95F9D}"/>
              </a:ext>
            </a:extLst>
          </p:cNvPr>
          <p:cNvCxnSpPr/>
          <p:nvPr/>
        </p:nvCxnSpPr>
        <p:spPr>
          <a:xfrm>
            <a:off x="6115284" y="2907160"/>
            <a:ext cx="83488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3B7241-81E7-4544-A1E5-5F949984AA9C}"/>
              </a:ext>
            </a:extLst>
          </p:cNvPr>
          <p:cNvSpPr/>
          <p:nvPr/>
        </p:nvSpPr>
        <p:spPr>
          <a:xfrm>
            <a:off x="8007874" y="794990"/>
            <a:ext cx="2660126" cy="526802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</a:t>
            </a:r>
          </a:p>
        </p:txBody>
      </p:sp>
      <p:pic>
        <p:nvPicPr>
          <p:cNvPr id="6" name="Picture 4" descr="Iphone X Screen Mockup transparent PNG - StickPNG">
            <a:extLst>
              <a:ext uri="{FF2B5EF4-FFF2-40B4-BE49-F238E27FC236}">
                <a16:creationId xmlns:a16="http://schemas.microsoft.com/office/drawing/2014/main" id="{6717C9EB-C016-46C8-8CBD-6DFE3322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338" y="787005"/>
            <a:ext cx="5991374" cy="555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 descr="Homem de terno e gravata&#10;&#10;Descrição gerada automaticamente">
            <a:extLst>
              <a:ext uri="{FF2B5EF4-FFF2-40B4-BE49-F238E27FC236}">
                <a16:creationId xmlns:a16="http://schemas.microsoft.com/office/drawing/2014/main" id="{640D9F2C-510A-4648-8686-8824764EF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55" y="1687151"/>
            <a:ext cx="1178164" cy="117248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CE46A40-A4BB-4EA5-9BF2-E23A9A995319}"/>
              </a:ext>
            </a:extLst>
          </p:cNvPr>
          <p:cNvSpPr/>
          <p:nvPr/>
        </p:nvSpPr>
        <p:spPr>
          <a:xfrm>
            <a:off x="8488315" y="1234280"/>
            <a:ext cx="1629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Antônio Inácio </a:t>
            </a:r>
          </a:p>
        </p:txBody>
      </p:sp>
      <p:pic>
        <p:nvPicPr>
          <p:cNvPr id="1030" name="Picture 6" descr="Auto End Call for Android - APK Download">
            <a:extLst>
              <a:ext uri="{FF2B5EF4-FFF2-40B4-BE49-F238E27FC236}">
                <a16:creationId xmlns:a16="http://schemas.microsoft.com/office/drawing/2014/main" id="{9349D091-33C1-408A-B13A-61D4DCF1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813" y="4974263"/>
            <a:ext cx="567074" cy="56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nda Sonora Desenho Para Colorir - Ultra Coloring Pages">
            <a:extLst>
              <a:ext uri="{FF2B5EF4-FFF2-40B4-BE49-F238E27FC236}">
                <a16:creationId xmlns:a16="http://schemas.microsoft.com/office/drawing/2014/main" id="{47D704AA-7A3C-4C04-9330-3374DCDD5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089" y="3009075"/>
            <a:ext cx="1656522" cy="165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5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4929810" y="2052709"/>
            <a:ext cx="585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  <a:latin typeface="POLYA Regular" panose="00000500000000000000" pitchFamily="50" charset="0"/>
              </a:rPr>
              <a:t>soluçao</a:t>
            </a:r>
            <a:endParaRPr lang="pt-BR" sz="4000" dirty="0">
              <a:solidFill>
                <a:schemeClr val="bg1"/>
              </a:solidFill>
              <a:latin typeface="POLYA Regular" panose="000005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11211340" y="168566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4929810" y="3478164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2052" name="Picture 4" descr="Startup de Energia Solar Ajuda Impulsionar a Tecnologia">
            <a:extLst>
              <a:ext uri="{FF2B5EF4-FFF2-40B4-BE49-F238E27FC236}">
                <a16:creationId xmlns:a16="http://schemas.microsoft.com/office/drawing/2014/main" id="{6CD7153A-3166-49DF-8D6A-3DC99C10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45" y="977850"/>
            <a:ext cx="3266659" cy="48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7FF5952-8E99-49BB-AA87-6F4A0A55A630}"/>
              </a:ext>
            </a:extLst>
          </p:cNvPr>
          <p:cNvCxnSpPr/>
          <p:nvPr/>
        </p:nvCxnSpPr>
        <p:spPr>
          <a:xfrm>
            <a:off x="5049078" y="2879865"/>
            <a:ext cx="83488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4929810" y="2052709"/>
            <a:ext cx="585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POLYA Regular" panose="00000500000000000000" pitchFamily="50" charset="0"/>
              </a:rPr>
              <a:t>PRODUTO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11211340" y="168566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4929810" y="3478164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2052" name="Picture 4" descr="Startup de Energia Solar Ajuda Impulsionar a Tecnologia">
            <a:extLst>
              <a:ext uri="{FF2B5EF4-FFF2-40B4-BE49-F238E27FC236}">
                <a16:creationId xmlns:a16="http://schemas.microsoft.com/office/drawing/2014/main" id="{6CD7153A-3166-49DF-8D6A-3DC99C10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45" y="977850"/>
            <a:ext cx="3266659" cy="48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7FF5952-8E99-49BB-AA87-6F4A0A55A630}"/>
              </a:ext>
            </a:extLst>
          </p:cNvPr>
          <p:cNvCxnSpPr/>
          <p:nvPr/>
        </p:nvCxnSpPr>
        <p:spPr>
          <a:xfrm>
            <a:off x="5049078" y="2879865"/>
            <a:ext cx="83488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39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376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POLYA Regular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SANTOS GOMES .</dc:creator>
  <cp:lastModifiedBy>GABRIEL SANTOS GOMES .</cp:lastModifiedBy>
  <cp:revision>17</cp:revision>
  <dcterms:created xsi:type="dcterms:W3CDTF">2020-09-12T06:20:44Z</dcterms:created>
  <dcterms:modified xsi:type="dcterms:W3CDTF">2020-09-12T22:13:20Z</dcterms:modified>
</cp:coreProperties>
</file>