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9D50-1386-41E0-981E-F011D99F442A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C2BC-4CC5-4B06-88BE-8C3391C1C5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79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C2BC-4CC5-4B06-88BE-8C3391C1C56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C2BC-4CC5-4B06-88BE-8C3391C1C56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3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33001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2423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44311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59494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3572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22500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58069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37166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52934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7014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50442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99A314-CB62-4E5A-92C0-2BA15FBE4A28}" type="datetimeFigureOut">
              <a:rPr lang="pt-PT" smtClean="0"/>
              <a:t>04/07/2021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C53B6E6-FF84-4983-B2DC-33BDED2B8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A440A-35D9-4B0A-BA99-3CABB5EA5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Apresentação intermédia do Projeto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C23DB-D231-4FFC-9531-7D4F77534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METODOLOGIAS DE DESENVOLVIMENTO DE SOFTWARE (MDS)</a:t>
            </a:r>
          </a:p>
          <a:p>
            <a:r>
              <a:rPr lang="pt-PT" dirty="0"/>
              <a:t>Pedro Rodrigues PL1 2201111</a:t>
            </a:r>
          </a:p>
          <a:p>
            <a:r>
              <a:rPr lang="pt-PT" dirty="0"/>
              <a:t>Isaías Caldeira PL1 2201100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ADF401-CD04-40BB-9394-271330B5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" y="0"/>
            <a:ext cx="2657080" cy="7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181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7E91F-ABFD-4C06-9BB5-A65AD09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45E9F7-3B92-4131-B4FB-76812F7C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Diagrama de entidade relacionamento: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lvl="1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1E82C-80E3-4266-86FF-B510281412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04" y="2261642"/>
            <a:ext cx="5054328" cy="40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959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E6D9-2CBF-43D4-B9AE-E89454B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E9850-CFAE-42FD-84DB-025B4966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Sprint 1: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C901FF-4E8E-4F34-B041-5B97489D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3" y="2686710"/>
            <a:ext cx="8247017" cy="29461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26CC05-8BA2-4F23-9AA7-73E64E17A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35" t="33398" r="7676" b="15463"/>
          <a:stretch/>
        </p:blipFill>
        <p:spPr>
          <a:xfrm>
            <a:off x="11184468" y="3452019"/>
            <a:ext cx="246502" cy="11564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B1D73E-35DE-4D6A-B249-A71B0A109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35" t="33398" r="7676" b="15463"/>
          <a:stretch/>
        </p:blipFill>
        <p:spPr>
          <a:xfrm>
            <a:off x="11184468" y="3356257"/>
            <a:ext cx="246502" cy="79886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8BD1BD0-0DD2-46C4-A8F4-2509DBB83687}"/>
              </a:ext>
            </a:extLst>
          </p:cNvPr>
          <p:cNvCxnSpPr>
            <a:cxnSpLocks/>
          </p:cNvCxnSpPr>
          <p:nvPr/>
        </p:nvCxnSpPr>
        <p:spPr>
          <a:xfrm flipV="1">
            <a:off x="11167094" y="3509963"/>
            <a:ext cx="298625" cy="68805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337EC820-E4D3-44AE-8CDF-04FBBC5D19AC}"/>
              </a:ext>
            </a:extLst>
          </p:cNvPr>
          <p:cNvCxnSpPr>
            <a:cxnSpLocks/>
          </p:cNvCxnSpPr>
          <p:nvPr/>
        </p:nvCxnSpPr>
        <p:spPr>
          <a:xfrm flipV="1">
            <a:off x="11281391" y="3443283"/>
            <a:ext cx="7002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6004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E6D9-2CBF-43D4-B9AE-E89454B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E9850-CFAE-42FD-84DB-025B4966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Sprint 2: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F1D3F-B621-4879-ADB2-C81010DBC6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22" y="2656523"/>
            <a:ext cx="7792326" cy="3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83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E6D9-2CBF-43D4-B9AE-E89454B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6A82F6-7CE9-4554-826C-A7A38065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72" y="2873829"/>
            <a:ext cx="7458075" cy="3841161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93E25E1-D986-4D38-910E-5D144057101D}"/>
              </a:ext>
            </a:extLst>
          </p:cNvPr>
          <p:cNvSpPr txBox="1">
            <a:spLocks/>
          </p:cNvSpPr>
          <p:nvPr/>
        </p:nvSpPr>
        <p:spPr>
          <a:xfrm>
            <a:off x="3547944" y="604380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endParaRPr lang="pt-PT" dirty="0"/>
          </a:p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Uma US é um objetivo final, não uma funcionalidade, expressa da perspetiva de software do utilizador. São frases com linguagem simples que descrevem o resultado desejado sem entrarem em detalhes.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92693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/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Lógica de negócio:</a:t>
            </a:r>
          </a:p>
          <a:p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dias de hoje, é rara a empresa que não possui um software de gestão, para realizar uma melhor e mais organizada gestão da empresa. Então o nosso objetivo principal, visa fornecer um bom serviço a empresa, de forma a que colabore positivamente na gestão da mesma, assim como o principal objetivo dos restantes softwares de gestão.	</a:t>
            </a:r>
          </a:p>
          <a:p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618618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/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93548"/>
            <a:ext cx="7315200" cy="5120640"/>
          </a:xfrm>
        </p:spPr>
        <p:txBody>
          <a:bodyPr/>
          <a:lstStyle/>
          <a:p>
            <a:r>
              <a:rPr lang="pt-PT" dirty="0"/>
              <a:t>Análise de impacto:</a:t>
            </a:r>
          </a:p>
          <a:p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da criação do novo sistema, usávamos outros sistemas de gestão para uma empresa como a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Apptivo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Hubspot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Este novo sistema vai interagir com os outros de forma a tirar algumas ideias de funcionalidades a implementar no programa, e detetar eventuais aspetos negativos presentes nestes sistemas, para vir a melhorar no nosso programa.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4DA9C3-5C44-4198-B402-D73750A2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97" y="4380556"/>
            <a:ext cx="4518941" cy="22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6219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/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725" y="121785"/>
            <a:ext cx="7315200" cy="5120640"/>
          </a:xfrm>
        </p:spPr>
        <p:txBody>
          <a:bodyPr>
            <a:normAutofit/>
          </a:bodyPr>
          <a:lstStyle/>
          <a:p>
            <a:r>
              <a:rPr lang="pt-PT" dirty="0"/>
              <a:t>Análise concorrencial:</a:t>
            </a:r>
          </a:p>
          <a:p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Avaliamos programas com funcionalidades semelhantes ao que futuramente vem a ser desenvolvido, analisando algumas das vantagens, desvantagens e possíveis faltas nesses mesmos sites. Com esta análise, temos assim a hipótese de tirar ideias e requisitos para a realização de um melhor projeto. </a:t>
            </a:r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DEC1A9-17BC-496E-8645-9BFA32F7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56" y="3988526"/>
            <a:ext cx="3458534" cy="27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892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/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023" y="864108"/>
            <a:ext cx="7300445" cy="5120640"/>
          </a:xfrm>
        </p:spPr>
        <p:txBody>
          <a:bodyPr/>
          <a:lstStyle/>
          <a:p>
            <a:r>
              <a:rPr lang="pt-PT" dirty="0" err="1"/>
              <a:t>Wireframes</a:t>
            </a:r>
            <a:r>
              <a:rPr lang="pt-PT" dirty="0"/>
              <a:t>/</a:t>
            </a:r>
            <a:r>
              <a:rPr lang="pt-PT" dirty="0" err="1"/>
              <a:t>Mockups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54673A-08ED-427B-BFA3-870D2695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42" y="2647406"/>
            <a:ext cx="3930584" cy="2627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6FBA23-1C87-4C13-8F7E-800B1467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99" y="4032068"/>
            <a:ext cx="351063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680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Sprint 1:</a:t>
            </a:r>
          </a:p>
          <a:p>
            <a:endParaRPr lang="pt-PT" dirty="0"/>
          </a:p>
          <a:p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FBFA02-853C-49FB-9103-B92DFF0B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69" y="2847703"/>
            <a:ext cx="8359575" cy="29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857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Sprint 2: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AA1218-A598-4A87-A844-A985B41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855681"/>
            <a:ext cx="7493871" cy="27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375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15635-D19C-4A14-BDED-53DBEFD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821208" cy="4601183"/>
          </a:xfrm>
        </p:spPr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67718F-1F76-44A3-BF92-D1DAEE30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presente projeto, é realizado no âmbito da disciplina de Metodologias de Desenvolvimento de Software (MDS), com o objetivo de aplicar os conhecimentos adquiridos em termos de planeamento de um projeto. Nas disciplinas de PWS e DA, será então desenvolvido e implementado o projeto, com base no planeamento desenvolvido em MDS, o que será sem dúvida, uma mais-valia para a implementação dos sistemas.</a:t>
            </a:r>
          </a:p>
        </p:txBody>
      </p:sp>
    </p:spTree>
    <p:extLst>
      <p:ext uri="{BB962C8B-B14F-4D97-AF65-F5344CB8AC3E}">
        <p14:creationId xmlns:p14="http://schemas.microsoft.com/office/powerpoint/2010/main" val="401648878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AF5E3-F78D-4B4C-B1C5-A8A19ED7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DA</a:t>
            </a:r>
            <a:br>
              <a:rPr lang="pt-PT" dirty="0"/>
            </a:br>
            <a:r>
              <a:rPr lang="pt-PT" sz="2000" dirty="0" err="1"/>
              <a:t>Scrum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7E6065-4173-4B9B-9171-B11C16C2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4" y="864108"/>
            <a:ext cx="7315200" cy="5120640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Uma US é um objetivo final, não uma funcionalidade, expressa da perspetiva de software do utilizador. São frases com linguagem simples que descrevem o resultado desejado sem entrarem em detalhes.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03452F-0F02-48F6-9C1B-C16B1EFF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4" y="3426823"/>
            <a:ext cx="8166463" cy="26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3131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3745-D82A-4218-9CA6-7CAEBF61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408DEA-2424-4BAB-B5F6-7DFAD3C2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Metodologia ágil – </a:t>
            </a:r>
            <a:r>
              <a:rPr lang="pt-PT" dirty="0" err="1"/>
              <a:t>scrum</a:t>
            </a:r>
            <a:r>
              <a:rPr lang="pt-PT" dirty="0"/>
              <a:t>;</a:t>
            </a:r>
          </a:p>
          <a:p>
            <a:pPr>
              <a:lnSpc>
                <a:spcPct val="150000"/>
              </a:lnSpc>
            </a:pPr>
            <a:r>
              <a:rPr lang="pt-PT" dirty="0"/>
              <a:t>Conclusões do sprint 2 de DA;</a:t>
            </a:r>
          </a:p>
          <a:p>
            <a:pPr>
              <a:lnSpc>
                <a:spcPct val="150000"/>
              </a:lnSpc>
            </a:pPr>
            <a:r>
              <a:rPr lang="pt-PT" dirty="0"/>
              <a:t>Mais valia para o desenvolvimento do projeto de PWS e DA.</a:t>
            </a:r>
          </a:p>
        </p:txBody>
      </p:sp>
    </p:spTree>
    <p:extLst>
      <p:ext uri="{BB962C8B-B14F-4D97-AF65-F5344CB8AC3E}">
        <p14:creationId xmlns:p14="http://schemas.microsoft.com/office/powerpoint/2010/main" val="17124965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1BA78-D6A1-427E-9AD7-65DC5EBE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8AC48A-DB24-4925-96BC-74E930E1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:</a:t>
            </a:r>
          </a:p>
          <a:p>
            <a:endParaRPr lang="pt-PT" dirty="0"/>
          </a:p>
          <a:p>
            <a:pPr lvl="1" algn="just">
              <a:lnSpc>
                <a:spcPct val="150000"/>
              </a:lnSpc>
            </a:pPr>
            <a:r>
              <a:rPr lang="pt-PT" dirty="0"/>
              <a:t>É baseado na teoria do controlo de processo de teste (processo empírico) – argumenta que o conhecimento deriva da experiência real e das observações nas circunstâncias atuais conhecidas.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Metodologia ágil genérica que se foca na gestão do processo de desenvolvimento iterativo e incremental.</a:t>
            </a:r>
          </a:p>
          <a:p>
            <a:pPr lvl="1" algn="just"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346805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37CAA-705C-4B05-B800-15A48A59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17FA85-EA1D-4AC7-9C3B-0F9B6C5E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851" y="87952"/>
            <a:ext cx="7315200" cy="5120640"/>
          </a:xfrm>
        </p:spPr>
        <p:txBody>
          <a:bodyPr/>
          <a:lstStyle/>
          <a:p>
            <a:r>
              <a:rPr lang="pt-PT" dirty="0"/>
              <a:t>O projeto divide-se em 4 sprints, com duração de 2 semanas cada sprint (geralmente entre 1-4 semanas).</a:t>
            </a:r>
          </a:p>
          <a:p>
            <a:endParaRPr lang="pt-PT" dirty="0"/>
          </a:p>
          <a:p>
            <a:r>
              <a:rPr lang="pt-PT" dirty="0"/>
              <a:t>Cor branco – Sprint 1;</a:t>
            </a:r>
          </a:p>
          <a:p>
            <a:r>
              <a:rPr lang="pt-PT" dirty="0"/>
              <a:t>Cor laranja – Sprint 2;</a:t>
            </a:r>
          </a:p>
          <a:p>
            <a:r>
              <a:rPr lang="pt-PT" dirty="0"/>
              <a:t>Cor azul – Sprint 3;</a:t>
            </a:r>
          </a:p>
          <a:p>
            <a:r>
              <a:rPr lang="pt-PT" dirty="0"/>
              <a:t>Cor cinzento – Sprint 4.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560971-B4B3-41BA-AC20-D3CC2DA5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93" y="4444613"/>
            <a:ext cx="2267266" cy="2143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B5C04F4-A8FC-4BF9-B0A9-EFEA4DD9A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17" y="4444613"/>
            <a:ext cx="2267909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143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8D221-19BD-4E7E-BFD0-5EB020B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Stakeholders</a:t>
            </a:r>
            <a:r>
              <a:rPr lang="pt-PT" dirty="0"/>
              <a:t> /</a:t>
            </a:r>
            <a:br>
              <a:rPr lang="pt-PT" dirty="0"/>
            </a:br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D1F179-3829-4217-9262-C9136FA5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Projeto PWS:</a:t>
            </a:r>
          </a:p>
          <a:p>
            <a:pPr lvl="1"/>
            <a:r>
              <a:rPr lang="pt-PT" dirty="0"/>
              <a:t>Cliente: Sílvio Mendes</a:t>
            </a:r>
          </a:p>
          <a:p>
            <a:pPr lvl="1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Owner</a:t>
            </a:r>
            <a:r>
              <a:rPr lang="pt-PT" dirty="0"/>
              <a:t>: Pedro Rodrigues, Isaías Caldeira</a:t>
            </a:r>
          </a:p>
          <a:p>
            <a:pPr lvl="1"/>
            <a:r>
              <a:rPr lang="pt-PT" dirty="0" err="1"/>
              <a:t>Scrum</a:t>
            </a:r>
            <a:r>
              <a:rPr lang="pt-PT" dirty="0"/>
              <a:t> Master: Diana Santos</a:t>
            </a:r>
          </a:p>
          <a:p>
            <a:pPr lvl="1"/>
            <a:r>
              <a:rPr lang="pt-PT" dirty="0" err="1"/>
              <a:t>Development</a:t>
            </a:r>
            <a:r>
              <a:rPr lang="pt-PT" dirty="0"/>
              <a:t> Team: Pedro Rodrigues, Isaías Caldeira</a:t>
            </a:r>
          </a:p>
          <a:p>
            <a:pPr lvl="1"/>
            <a:endParaRPr lang="pt-PT" dirty="0"/>
          </a:p>
          <a:p>
            <a:r>
              <a:rPr lang="pt-PT" dirty="0"/>
              <a:t>Projeto DA:</a:t>
            </a:r>
          </a:p>
          <a:p>
            <a:pPr lvl="1"/>
            <a:r>
              <a:rPr lang="pt-PT" dirty="0"/>
              <a:t>Cliente: Nuno Ribeiro</a:t>
            </a:r>
          </a:p>
          <a:p>
            <a:pPr lvl="1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Owner</a:t>
            </a:r>
            <a:r>
              <a:rPr lang="pt-PT" dirty="0"/>
              <a:t>: Pedro Rodrigues, Isaías Caldeira</a:t>
            </a:r>
          </a:p>
          <a:p>
            <a:pPr lvl="1"/>
            <a:r>
              <a:rPr lang="pt-PT" dirty="0" err="1"/>
              <a:t>Scrum</a:t>
            </a:r>
            <a:r>
              <a:rPr lang="pt-PT" dirty="0"/>
              <a:t> Master: Diana Santos</a:t>
            </a:r>
          </a:p>
          <a:p>
            <a:pPr lvl="1"/>
            <a:r>
              <a:rPr lang="pt-PT" dirty="0" err="1"/>
              <a:t>Development</a:t>
            </a:r>
            <a:r>
              <a:rPr lang="pt-PT" dirty="0"/>
              <a:t> Team: Pedro Rodrigues, Isaías Caldeira</a:t>
            </a:r>
          </a:p>
        </p:txBody>
      </p:sp>
    </p:spTree>
    <p:extLst>
      <p:ext uri="{BB962C8B-B14F-4D97-AF65-F5344CB8AC3E}">
        <p14:creationId xmlns:p14="http://schemas.microsoft.com/office/powerpoint/2010/main" val="9984933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E25EF-CE02-49A6-A230-840FAB9F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lang="pt-PT" sz="2000" dirty="0"/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EDD14-5BA1-44B6-8503-DF790632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30252" cy="5120640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Lógica de negócio:</a:t>
            </a:r>
          </a:p>
          <a:p>
            <a:pPr marL="0" indent="0">
              <a:buNone/>
            </a:pPr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as maiores companhias aéreas têm o seu website, onde nos dias de hoje até já é possível efetuar a reserva do voo a partir do website da companhia. Então o nosso objetivo principal, visa fornecer um bom serviço ao cliente como passageiro, tal como as maiores companhias aéreas.</a:t>
            </a:r>
          </a:p>
          <a:p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13071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EC1A-A76E-4857-A88B-523ECE82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F5E8F9-18A3-4BE3-ADFF-D706227D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434" y="-450886"/>
            <a:ext cx="7315200" cy="5120640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Análise de impacto:</a:t>
            </a:r>
          </a:p>
          <a:p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da criação do novo sistema, usávamos outros sistemas de companhias aéreas como a TAP Portugal,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Ryanair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Emirates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Este novo sistema vai interagir com os outros de forma a tirar algumas ideias de funcionalidades a implementar no website, e detetar eventuais aspetos negativos presentes nestes sistemas, para vir a melhorar no nosso website.</a:t>
            </a:r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531809-9D6B-417E-B1E9-D3576FEF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22" y="4142569"/>
            <a:ext cx="4569823" cy="24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94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9979-7842-4F4F-981A-0789F13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2FFB4-4495-4D42-B563-39D2711A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017" y="0"/>
            <a:ext cx="7315200" cy="5120640"/>
          </a:xfrm>
        </p:spPr>
        <p:txBody>
          <a:bodyPr/>
          <a:lstStyle/>
          <a:p>
            <a:r>
              <a:rPr lang="pt-PT" dirty="0"/>
              <a:t>Análise concorrencial:</a:t>
            </a:r>
          </a:p>
          <a:p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Escolhidos os sites da concorrência, vamos detalhar cada um individualmente, e de seguida fazer a diferenciação entre os mesmos, através da especificação das funcionalidades que são oferecidas ao utilizador final.</a:t>
            </a:r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2A9D83-D1A3-4168-9388-809D1187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3" y="3528062"/>
            <a:ext cx="3640863" cy="31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56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3DA7-E285-44CA-9B50-204E451B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PWS</a:t>
            </a:r>
            <a:br>
              <a:rPr lang="pt-PT" dirty="0"/>
            </a:br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Especificação do Sistema (análise e desenho)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9F909F-DDBC-45E1-B89F-A783227A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Wireframes</a:t>
            </a:r>
            <a:r>
              <a:rPr lang="pt-PT" dirty="0"/>
              <a:t>/</a:t>
            </a:r>
            <a:r>
              <a:rPr lang="pt-PT" dirty="0" err="1"/>
              <a:t>Mockups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1CD20-1206-4A65-98F3-4120B749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62" y="2527015"/>
            <a:ext cx="3796695" cy="31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91F1F3-5364-4427-9EF6-7BDB95EC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51" y="2132399"/>
            <a:ext cx="3483294" cy="398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918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Moldura</Template>
  <TotalTime>775</TotalTime>
  <Words>851</Words>
  <Application>Microsoft Office PowerPoint</Application>
  <PresentationFormat>Ecrã Panorâmico</PresentationFormat>
  <Paragraphs>138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Calibri</vt:lpstr>
      <vt:lpstr>Corbel</vt:lpstr>
      <vt:lpstr>Wingdings 2</vt:lpstr>
      <vt:lpstr>Moldura</vt:lpstr>
      <vt:lpstr>Apresentação intermédia do Projeto </vt:lpstr>
      <vt:lpstr>Introdução</vt:lpstr>
      <vt:lpstr>Metodologia usada</vt:lpstr>
      <vt:lpstr>Sprints</vt:lpstr>
      <vt:lpstr>Stakeholders / Scrum Team</vt:lpstr>
      <vt:lpstr>Projeto PWS Especificação do Sistema (análise e desenho)</vt:lpstr>
      <vt:lpstr>Projeto PWS Especificação do Sistema (análise e desenho)</vt:lpstr>
      <vt:lpstr>Projeto PWS Especificação do Sistema (análise e desenho)</vt:lpstr>
      <vt:lpstr>Projeto PWS Especificação do Sistema (análise e desenho)</vt:lpstr>
      <vt:lpstr>Projeto PWS Especificação do Sistema (análise e desenho)</vt:lpstr>
      <vt:lpstr>Projeto PWS Scrum</vt:lpstr>
      <vt:lpstr>Projeto PWS Scrum</vt:lpstr>
      <vt:lpstr>Projeto PWS Scrum</vt:lpstr>
      <vt:lpstr>Projeto DA Especificação do Sistema (análise e desenho)</vt:lpstr>
      <vt:lpstr>Projeto DA Especificação do Sistema (análise e desenho)</vt:lpstr>
      <vt:lpstr>Projeto DA Especificação do Sistema (análise e desenho)</vt:lpstr>
      <vt:lpstr>Projeto DA Especificação do Sistema (análise e desenho)</vt:lpstr>
      <vt:lpstr>Projeto DA Scrum</vt:lpstr>
      <vt:lpstr>Projeto DA Scrum</vt:lpstr>
      <vt:lpstr>Projeto DA Scrum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intermédia do Projeto</dc:title>
  <dc:creator>Pedro rodrigues</dc:creator>
  <cp:lastModifiedBy>Pedro rodrigues</cp:lastModifiedBy>
  <cp:revision>28</cp:revision>
  <dcterms:created xsi:type="dcterms:W3CDTF">2021-05-31T14:47:15Z</dcterms:created>
  <dcterms:modified xsi:type="dcterms:W3CDTF">2021-07-04T21:29:08Z</dcterms:modified>
</cp:coreProperties>
</file>