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306506@fe.up.pt" TargetMode="External"/><Relationship Id="rId2" Type="http://schemas.openxmlformats.org/officeDocument/2006/relationships/hyperlink" Target="mailto:up201305617@fe.up.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p201306037@fe.up.p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Corredor 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Desenvolvimento de jogos de computador</a:t>
            </a:r>
          </a:p>
        </p:txBody>
      </p:sp>
    </p:spTree>
    <p:extLst>
      <p:ext uri="{BB962C8B-B14F-4D97-AF65-F5344CB8AC3E}">
        <p14:creationId xmlns:p14="http://schemas.microsoft.com/office/powerpoint/2010/main" val="303805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gameplay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Movimentação para a esquerda e para a direita;</a:t>
            </a:r>
          </a:p>
          <a:p>
            <a:pPr marL="0" indent="0">
              <a:buNone/>
            </a:pPr>
            <a:endParaRPr lang="pt-PT" cap="none" dirty="0"/>
          </a:p>
          <a:p>
            <a:pPr marL="0" indent="0">
              <a:buNone/>
            </a:pPr>
            <a:endParaRPr lang="pt-PT" cap="none" dirty="0"/>
          </a:p>
          <a:p>
            <a:pPr marL="0" indent="0">
              <a:buNone/>
            </a:pPr>
            <a:endParaRPr lang="pt-PT" cap="none" dirty="0"/>
          </a:p>
          <a:p>
            <a:r>
              <a:rPr lang="pt-PT" cap="none" dirty="0" err="1"/>
              <a:t>Satlar</a:t>
            </a:r>
            <a:r>
              <a:rPr lang="pt-PT" cap="none" dirty="0"/>
              <a:t>.</a:t>
            </a:r>
          </a:p>
          <a:p>
            <a:pPr marL="0" indent="0">
              <a:buNone/>
            </a:pPr>
            <a:endParaRPr lang="pt-PT" cap="none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7386"/>
            <a:ext cx="2523963" cy="8596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89612"/>
            <a:ext cx="3687417" cy="5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Evitar todos os obstáculos;</a:t>
            </a:r>
          </a:p>
          <a:p>
            <a:r>
              <a:rPr lang="pt-PT" cap="none" dirty="0"/>
              <a:t>Apanhar ECTS;</a:t>
            </a:r>
          </a:p>
          <a:p>
            <a:r>
              <a:rPr lang="pt-PT" cap="none" dirty="0"/>
              <a:t>Correr durante o maior tempo possível.</a:t>
            </a:r>
          </a:p>
        </p:txBody>
      </p:sp>
    </p:spTree>
    <p:extLst>
      <p:ext uri="{BB962C8B-B14F-4D97-AF65-F5344CB8AC3E}">
        <p14:creationId xmlns:p14="http://schemas.microsoft.com/office/powerpoint/2010/main" val="425177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Público alvo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24422" y="2063750"/>
            <a:ext cx="2717706" cy="3311525"/>
          </a:xfrm>
        </p:spPr>
      </p:pic>
    </p:spTree>
    <p:extLst>
      <p:ext uri="{BB962C8B-B14F-4D97-AF65-F5344CB8AC3E}">
        <p14:creationId xmlns:p14="http://schemas.microsoft.com/office/powerpoint/2010/main" val="352703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video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24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Screenshot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06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Grupo 4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Paulo Ferreira, </a:t>
            </a:r>
            <a:r>
              <a:rPr lang="pt-PT" cap="none" dirty="0">
                <a:hlinkClick r:id="rId2"/>
              </a:rPr>
              <a:t>up201305617@fe.up.pt</a:t>
            </a:r>
            <a:endParaRPr lang="pt-PT" cap="none" dirty="0"/>
          </a:p>
          <a:p>
            <a:r>
              <a:rPr lang="pt-PT" cap="none" dirty="0"/>
              <a:t>Pedro Carvalho, </a:t>
            </a:r>
            <a:r>
              <a:rPr lang="pt-PT" cap="none" dirty="0">
                <a:hlinkClick r:id="rId3"/>
              </a:rPr>
              <a:t>up</a:t>
            </a:r>
            <a:r>
              <a:rPr lang="pt-PT" dirty="0">
                <a:hlinkClick r:id="rId3"/>
              </a:rPr>
              <a:t>201306506@</a:t>
            </a:r>
            <a:r>
              <a:rPr lang="pt-PT" cap="none" dirty="0">
                <a:hlinkClick r:id="rId3"/>
              </a:rPr>
              <a:t>fe.up.pt</a:t>
            </a:r>
            <a:endParaRPr lang="pt-PT" cap="none" dirty="0"/>
          </a:p>
          <a:p>
            <a:r>
              <a:rPr lang="pt-PT" cap="none" dirty="0"/>
              <a:t>Pedro Romano Barbosa, </a:t>
            </a:r>
            <a:r>
              <a:rPr lang="pt-PT" cap="none" dirty="0">
                <a:hlinkClick r:id="rId4"/>
              </a:rPr>
              <a:t>up201306037@fe.up.pt</a:t>
            </a:r>
            <a:endParaRPr lang="pt-PT" cap="none" dirty="0"/>
          </a:p>
        </p:txBody>
      </p:sp>
    </p:spTree>
    <p:extLst>
      <p:ext uri="{BB962C8B-B14F-4D97-AF65-F5344CB8AC3E}">
        <p14:creationId xmlns:p14="http://schemas.microsoft.com/office/powerpoint/2010/main" val="359738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Q&amp;a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7809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Jogo ao estilo “</a:t>
            </a:r>
            <a:r>
              <a:rPr lang="pt-PT" i="1" cap="none" dirty="0" err="1"/>
              <a:t>Endless</a:t>
            </a:r>
            <a:r>
              <a:rPr lang="pt-PT" i="1" cap="none" dirty="0"/>
              <a:t> </a:t>
            </a:r>
            <a:r>
              <a:rPr lang="pt-PT" i="1" cap="none" dirty="0" err="1"/>
              <a:t>Runner</a:t>
            </a:r>
            <a:r>
              <a:rPr lang="pt-PT" i="1" cap="none" dirty="0"/>
              <a:t>”;</a:t>
            </a:r>
          </a:p>
          <a:p>
            <a:r>
              <a:rPr lang="pt-PT" cap="none" dirty="0"/>
              <a:t>Tem a FEUP como tema;</a:t>
            </a:r>
          </a:p>
          <a:p>
            <a:r>
              <a:rPr lang="pt-PT" cap="none" dirty="0"/>
              <a:t>Inspirado em jogos como </a:t>
            </a:r>
            <a:r>
              <a:rPr lang="pt-PT" i="1" cap="none" dirty="0" err="1"/>
              <a:t>Minions</a:t>
            </a:r>
            <a:r>
              <a:rPr lang="pt-PT" i="1" cap="none" dirty="0"/>
              <a:t> </a:t>
            </a:r>
            <a:r>
              <a:rPr lang="pt-PT" i="1" cap="none" dirty="0" err="1"/>
              <a:t>Rush</a:t>
            </a:r>
            <a:r>
              <a:rPr lang="pt-PT" i="1" cap="none" dirty="0"/>
              <a:t> </a:t>
            </a:r>
            <a:r>
              <a:rPr lang="pt-PT" cap="none" dirty="0"/>
              <a:t>e </a:t>
            </a:r>
            <a:r>
              <a:rPr lang="pt-PT" i="1" cap="none" dirty="0" err="1"/>
              <a:t>Subway</a:t>
            </a:r>
            <a:r>
              <a:rPr lang="pt-PT" i="1" cap="none" dirty="0"/>
              <a:t> Surfers</a:t>
            </a:r>
            <a:r>
              <a:rPr lang="pt-PT" cap="none" dirty="0"/>
              <a:t>;</a:t>
            </a:r>
          </a:p>
          <a:p>
            <a:endParaRPr lang="pt-PT" cap="none" dirty="0"/>
          </a:p>
        </p:txBody>
      </p:sp>
    </p:spTree>
    <p:extLst>
      <p:ext uri="{BB962C8B-B14F-4D97-AF65-F5344CB8AC3E}">
        <p14:creationId xmlns:p14="http://schemas.microsoft.com/office/powerpoint/2010/main" val="19468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Rui, um estudante do MIEIC, tem que enfrentar uma série de obstáculos que lhe vão aparecendo pela frente e ao mesmo tempo tem que apanhar os ECTS de forma a concluir o curso do MIEIC com sucesso.</a:t>
            </a:r>
          </a:p>
        </p:txBody>
      </p:sp>
    </p:spTree>
    <p:extLst>
      <p:ext uri="{BB962C8B-B14F-4D97-AF65-F5344CB8AC3E}">
        <p14:creationId xmlns:p14="http://schemas.microsoft.com/office/powerpoint/2010/main" val="990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Personagem (1/2)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99710" y="1931228"/>
            <a:ext cx="2291986" cy="3311525"/>
          </a:xfrm>
        </p:spPr>
      </p:pic>
    </p:spTree>
    <p:extLst>
      <p:ext uri="{BB962C8B-B14F-4D97-AF65-F5344CB8AC3E}">
        <p14:creationId xmlns:p14="http://schemas.microsoft.com/office/powerpoint/2010/main" val="114542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PERSONAGEM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Foi usado o pack “</a:t>
            </a:r>
            <a:r>
              <a:rPr lang="pt-PT" i="1" cap="none" dirty="0" err="1"/>
              <a:t>Supercyan</a:t>
            </a:r>
            <a:r>
              <a:rPr lang="pt-PT" i="1" cap="none" dirty="0"/>
              <a:t> </a:t>
            </a:r>
            <a:r>
              <a:rPr lang="pt-PT" i="1" cap="none" dirty="0" err="1"/>
              <a:t>Character</a:t>
            </a:r>
            <a:r>
              <a:rPr lang="pt-PT" i="1" cap="none" dirty="0"/>
              <a:t> Pack Free Sample” </a:t>
            </a:r>
            <a:r>
              <a:rPr lang="pt-PT" cap="none" dirty="0"/>
              <a:t> da </a:t>
            </a:r>
            <a:r>
              <a:rPr lang="pt-PT" cap="none" dirty="0" err="1"/>
              <a:t>Asset</a:t>
            </a:r>
            <a:r>
              <a:rPr lang="pt-PT" cap="none" dirty="0"/>
              <a:t> </a:t>
            </a:r>
            <a:r>
              <a:rPr lang="pt-PT" cap="none" dirty="0" err="1"/>
              <a:t>Store</a:t>
            </a:r>
            <a:r>
              <a:rPr lang="pt-PT" cap="none" dirty="0"/>
              <a:t> do </a:t>
            </a:r>
            <a:r>
              <a:rPr lang="pt-PT" cap="none" dirty="0" err="1"/>
              <a:t>Unity</a:t>
            </a:r>
            <a:r>
              <a:rPr lang="pt-PT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60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(1/2)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2747" y="1937141"/>
            <a:ext cx="831959" cy="3311525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69" y="2438399"/>
            <a:ext cx="3343742" cy="28102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347" y="1314292"/>
            <a:ext cx="223868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OBSTÁCULOS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Modelos 3D dos obstáculos foram criados pelos elementos do grupo com recurso ao </a:t>
            </a:r>
            <a:r>
              <a:rPr lang="pt-PT" i="1" cap="none" dirty="0"/>
              <a:t>Software de modelação 3D </a:t>
            </a:r>
            <a:r>
              <a:rPr lang="pt-PT" i="1" cap="none" dirty="0" err="1"/>
              <a:t>blender</a:t>
            </a:r>
            <a:r>
              <a:rPr lang="pt-PT" cap="none" dirty="0"/>
              <a:t>.</a:t>
            </a:r>
            <a:endParaRPr lang="pt-PT" i="1" cap="none" dirty="0"/>
          </a:p>
        </p:txBody>
      </p:sp>
    </p:spTree>
    <p:extLst>
      <p:ext uri="{BB962C8B-B14F-4D97-AF65-F5344CB8AC3E}">
        <p14:creationId xmlns:p14="http://schemas.microsoft.com/office/powerpoint/2010/main" val="312425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ECTS (1/2)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92378" y="2190536"/>
            <a:ext cx="3181794" cy="3057952"/>
          </a:xfrm>
        </p:spPr>
      </p:pic>
    </p:spTree>
    <p:extLst>
      <p:ext uri="{BB962C8B-B14F-4D97-AF65-F5344CB8AC3E}">
        <p14:creationId xmlns:p14="http://schemas.microsoft.com/office/powerpoint/2010/main" val="338094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Ects</a:t>
            </a:r>
            <a:r>
              <a:rPr lang="pt-PT" dirty="0"/>
              <a:t> (2/2)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cap="none" dirty="0"/>
              <a:t>Modelos 3D da moeda foi criado pelos elementos do grupo com recurso ao </a:t>
            </a:r>
            <a:r>
              <a:rPr lang="pt-PT" i="1" cap="none" dirty="0"/>
              <a:t>Software de modelação 3D </a:t>
            </a:r>
            <a:r>
              <a:rPr lang="pt-PT" i="1" cap="none" dirty="0" err="1"/>
              <a:t>blender</a:t>
            </a:r>
            <a:r>
              <a:rPr lang="pt-PT" cap="none" dirty="0"/>
              <a:t>.</a:t>
            </a:r>
            <a:endParaRPr lang="pt-PT" i="1" cap="none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520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39</TotalTime>
  <Words>221</Words>
  <Application>Microsoft Office PowerPoint</Application>
  <PresentationFormat>Ecrã Panorâmico</PresentationFormat>
  <Paragraphs>36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Arial</vt:lpstr>
      <vt:lpstr>Impact</vt:lpstr>
      <vt:lpstr>Evento Principal</vt:lpstr>
      <vt:lpstr>Corredor b</vt:lpstr>
      <vt:lpstr>visão</vt:lpstr>
      <vt:lpstr>história</vt:lpstr>
      <vt:lpstr>Personagem (1/2)</vt:lpstr>
      <vt:lpstr>PERSONAGEM (2/2)</vt:lpstr>
      <vt:lpstr>OBSTÁCULOS (1/2)</vt:lpstr>
      <vt:lpstr>OBSTÁCULOS (2/2)</vt:lpstr>
      <vt:lpstr>ECTS (1/2)</vt:lpstr>
      <vt:lpstr>Ects (2/2)</vt:lpstr>
      <vt:lpstr>gameplay</vt:lpstr>
      <vt:lpstr>objetivos</vt:lpstr>
      <vt:lpstr>Público alvo</vt:lpstr>
      <vt:lpstr>video</vt:lpstr>
      <vt:lpstr>Screenshot</vt:lpstr>
      <vt:lpstr>Grupo 4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Corredor b</dc:title>
  <dc:creator>Jorge</dc:creator>
  <cp:lastModifiedBy>Jorge</cp:lastModifiedBy>
  <cp:revision>5</cp:revision>
  <dcterms:created xsi:type="dcterms:W3CDTF">2017-03-13T10:40:47Z</dcterms:created>
  <dcterms:modified xsi:type="dcterms:W3CDTF">2017-03-13T11:20:11Z</dcterms:modified>
</cp:coreProperties>
</file>