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65" r:id="rId6"/>
    <p:sldId id="259" r:id="rId7"/>
    <p:sldId id="262" r:id="rId8"/>
    <p:sldId id="260" r:id="rId9"/>
    <p:sldId id="272" r:id="rId10"/>
    <p:sldId id="263" r:id="rId11"/>
    <p:sldId id="261" r:id="rId12"/>
    <p:sldId id="264" r:id="rId13"/>
    <p:sldId id="266" r:id="rId14"/>
    <p:sldId id="267" r:id="rId15"/>
    <p:sldId id="269" r:id="rId16"/>
    <p:sldId id="268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306506@fe.up.pt" TargetMode="External"/><Relationship Id="rId2" Type="http://schemas.openxmlformats.org/officeDocument/2006/relationships/hyperlink" Target="mailto:up201305617@fe.up.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p201306037@fe.up.p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Corredor 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Desenvolvimento de jogos de computador</a:t>
            </a:r>
          </a:p>
        </p:txBody>
      </p:sp>
    </p:spTree>
    <p:extLst>
      <p:ext uri="{BB962C8B-B14F-4D97-AF65-F5344CB8AC3E}">
        <p14:creationId xmlns:p14="http://schemas.microsoft.com/office/powerpoint/2010/main" val="303805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OBSTÁCULOS (2/3)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5342021" y="3080084"/>
            <a:ext cx="5738486" cy="2294501"/>
          </a:xfrm>
        </p:spPr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Modelos 3D dos obstáculos foram criados pelos elementos do grupo com recurso ao Software de modelação </a:t>
            </a:r>
            <a:r>
              <a:rPr lang="pt-PT" i="1" cap="none" dirty="0">
                <a:latin typeface="Berlin Sans FB Demi" panose="020E0802020502020306" pitchFamily="34" charset="0"/>
              </a:rPr>
              <a:t>3D </a:t>
            </a:r>
            <a:r>
              <a:rPr lang="pt-PT" i="1" cap="none" dirty="0" err="1">
                <a:latin typeface="Berlin Sans FB Demi" panose="020E0802020502020306" pitchFamily="34" charset="0"/>
              </a:rPr>
              <a:t>blender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</p:txBody>
      </p:sp>
      <p:pic>
        <p:nvPicPr>
          <p:cNvPr id="4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58" y="3593431"/>
            <a:ext cx="1793909" cy="1507701"/>
          </a:xfrm>
          <a:prstGeom prst="rect">
            <a:avLst/>
          </a:prstGeom>
        </p:spPr>
      </p:pic>
      <p:pic>
        <p:nvPicPr>
          <p:cNvPr id="5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098361"/>
            <a:ext cx="1708599" cy="3002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220899" y="1795120"/>
            <a:ext cx="1187427" cy="17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ECTS (1/2)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65" y="2197768"/>
            <a:ext cx="3140943" cy="28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Ects</a:t>
            </a:r>
            <a:r>
              <a:rPr lang="pt-PT" dirty="0"/>
              <a:t> 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5101389" y="2063396"/>
            <a:ext cx="5979118" cy="3311189"/>
          </a:xfrm>
        </p:spPr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Modelos 3D da moeda foi criado pelos elementos do grupo com recurso ao Software de modelação </a:t>
            </a:r>
            <a:r>
              <a:rPr lang="pt-PT" i="1" cap="none" dirty="0">
                <a:latin typeface="Berlin Sans FB Demi" panose="020E0802020502020306" pitchFamily="34" charset="0"/>
              </a:rPr>
              <a:t>3D </a:t>
            </a:r>
            <a:r>
              <a:rPr lang="pt-PT" i="1" cap="none" dirty="0" err="1">
                <a:latin typeface="Berlin Sans FB Demi" panose="020E0802020502020306" pitchFamily="34" charset="0"/>
              </a:rPr>
              <a:t>blender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  <a:p>
            <a:endParaRPr lang="pt-PT" dirty="0"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79" y="2063396"/>
            <a:ext cx="3286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0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Evitar todos os obstáculos;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Apanhar ECTS;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Correr durante o maior tempo possível.</a:t>
            </a:r>
          </a:p>
        </p:txBody>
      </p:sp>
    </p:spTree>
    <p:extLst>
      <p:ext uri="{BB962C8B-B14F-4D97-AF65-F5344CB8AC3E}">
        <p14:creationId xmlns:p14="http://schemas.microsoft.com/office/powerpoint/2010/main" val="425177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Público alvo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24422" y="2063750"/>
            <a:ext cx="2717706" cy="3311525"/>
          </a:xfrm>
        </p:spPr>
      </p:pic>
    </p:spTree>
    <p:extLst>
      <p:ext uri="{BB962C8B-B14F-4D97-AF65-F5344CB8AC3E}">
        <p14:creationId xmlns:p14="http://schemas.microsoft.com/office/powerpoint/2010/main" val="352703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Screenshot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36" y="1837765"/>
            <a:ext cx="5946811" cy="31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6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video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24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Grupo 4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sz="2800" cap="none" dirty="0">
                <a:latin typeface="Berlin Sans FB Demi" panose="020E0802020502020306" pitchFamily="34" charset="0"/>
              </a:rPr>
              <a:t>Paulo Ferreira, </a:t>
            </a:r>
            <a:r>
              <a:rPr lang="pt-PT" sz="2800" cap="none" dirty="0">
                <a:latin typeface="Berlin Sans FB Demi" panose="020E0802020502020306" pitchFamily="34" charset="0"/>
                <a:hlinkClick r:id="rId2"/>
              </a:rPr>
              <a:t>up201305617@fe.up.pt</a:t>
            </a:r>
            <a:endParaRPr lang="pt-PT" sz="2800" cap="none" dirty="0">
              <a:latin typeface="Berlin Sans FB Demi" panose="020E0802020502020306" pitchFamily="34" charset="0"/>
            </a:endParaRPr>
          </a:p>
          <a:p>
            <a:r>
              <a:rPr lang="pt-PT" sz="2800" cap="none" dirty="0">
                <a:latin typeface="Berlin Sans FB Demi" panose="020E0802020502020306" pitchFamily="34" charset="0"/>
              </a:rPr>
              <a:t>Pedro Carvalho, </a:t>
            </a:r>
            <a:r>
              <a:rPr lang="pt-PT" sz="2800" cap="none" dirty="0">
                <a:latin typeface="Berlin Sans FB Demi" panose="020E0802020502020306" pitchFamily="34" charset="0"/>
                <a:hlinkClick r:id="rId3"/>
              </a:rPr>
              <a:t>up</a:t>
            </a:r>
            <a:r>
              <a:rPr lang="pt-PT" sz="2800" dirty="0">
                <a:latin typeface="Berlin Sans FB Demi" panose="020E0802020502020306" pitchFamily="34" charset="0"/>
                <a:hlinkClick r:id="rId3"/>
              </a:rPr>
              <a:t>201306506@</a:t>
            </a:r>
            <a:r>
              <a:rPr lang="pt-PT" sz="2800" cap="none" dirty="0">
                <a:latin typeface="Berlin Sans FB Demi" panose="020E0802020502020306" pitchFamily="34" charset="0"/>
                <a:hlinkClick r:id="rId3"/>
              </a:rPr>
              <a:t>fe.up.pt</a:t>
            </a:r>
            <a:endParaRPr lang="pt-PT" sz="2800" cap="none" dirty="0">
              <a:latin typeface="Berlin Sans FB Demi" panose="020E0802020502020306" pitchFamily="34" charset="0"/>
            </a:endParaRPr>
          </a:p>
          <a:p>
            <a:r>
              <a:rPr lang="pt-PT" sz="2800" cap="none" dirty="0">
                <a:latin typeface="Berlin Sans FB Demi" panose="020E0802020502020306" pitchFamily="34" charset="0"/>
              </a:rPr>
              <a:t>Pedro Romano Barbosa, </a:t>
            </a:r>
            <a:r>
              <a:rPr lang="pt-PT" sz="2800" cap="none" dirty="0">
                <a:latin typeface="Berlin Sans FB Demi" panose="020E0802020502020306" pitchFamily="34" charset="0"/>
                <a:hlinkClick r:id="rId4"/>
              </a:rPr>
              <a:t>up201306037@fe.up.pt</a:t>
            </a:r>
            <a:endParaRPr lang="pt-PT" sz="2800" cap="none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8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Q&amp;a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Berlin Sans FB Demi" panose="020E0802020502020306" pitchFamily="34" charset="0"/>
              </a:rPr>
              <a:t>Questões?</a:t>
            </a:r>
          </a:p>
        </p:txBody>
      </p:sp>
    </p:spTree>
    <p:extLst>
      <p:ext uri="{BB962C8B-B14F-4D97-AF65-F5344CB8AC3E}">
        <p14:creationId xmlns:p14="http://schemas.microsoft.com/office/powerpoint/2010/main" val="78095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Jogo ao estilo “</a:t>
            </a:r>
            <a:r>
              <a:rPr lang="pt-PT" cap="none" dirty="0" err="1">
                <a:latin typeface="Berlin Sans FB Demi" panose="020E0802020502020306" pitchFamily="34" charset="0"/>
              </a:rPr>
              <a:t>Endless</a:t>
            </a:r>
            <a:r>
              <a:rPr lang="pt-PT" cap="none" dirty="0">
                <a:latin typeface="Berlin Sans FB Demi" panose="020E0802020502020306" pitchFamily="34" charset="0"/>
              </a:rPr>
              <a:t> </a:t>
            </a:r>
            <a:r>
              <a:rPr lang="pt-PT" cap="none" dirty="0" err="1">
                <a:latin typeface="Berlin Sans FB Demi" panose="020E0802020502020306" pitchFamily="34" charset="0"/>
              </a:rPr>
              <a:t>Runner</a:t>
            </a:r>
            <a:r>
              <a:rPr lang="pt-PT" cap="none" dirty="0">
                <a:latin typeface="Berlin Sans FB Demi" panose="020E0802020502020306" pitchFamily="34" charset="0"/>
              </a:rPr>
              <a:t>”;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Tem a FEUP como tema;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Inspirado em jogos como </a:t>
            </a:r>
            <a:r>
              <a:rPr lang="pt-PT" i="1" cap="none" dirty="0" err="1">
                <a:latin typeface="Berlin Sans FB Demi" panose="020E0802020502020306" pitchFamily="34" charset="0"/>
              </a:rPr>
              <a:t>Rolling</a:t>
            </a:r>
            <a:r>
              <a:rPr lang="pt-PT" i="1" cap="none" dirty="0">
                <a:latin typeface="Berlin Sans FB Demi" panose="020E0802020502020306" pitchFamily="34" charset="0"/>
              </a:rPr>
              <a:t> </a:t>
            </a:r>
            <a:r>
              <a:rPr lang="pt-PT" i="1" cap="none" dirty="0" err="1">
                <a:latin typeface="Berlin Sans FB Demi" panose="020E0802020502020306" pitchFamily="34" charset="0"/>
              </a:rPr>
              <a:t>Sky</a:t>
            </a:r>
            <a:r>
              <a:rPr lang="pt-PT" cap="none" dirty="0">
                <a:latin typeface="Berlin Sans FB Demi" panose="020E0802020502020306" pitchFamily="34" charset="0"/>
              </a:rPr>
              <a:t>, </a:t>
            </a:r>
            <a:r>
              <a:rPr lang="pt-PT" cap="none" dirty="0" err="1">
                <a:latin typeface="Berlin Sans FB Demi" panose="020E0802020502020306" pitchFamily="34" charset="0"/>
              </a:rPr>
              <a:t>Minions</a:t>
            </a:r>
            <a:r>
              <a:rPr lang="pt-PT" cap="none" dirty="0">
                <a:latin typeface="Berlin Sans FB Demi" panose="020E0802020502020306" pitchFamily="34" charset="0"/>
              </a:rPr>
              <a:t> </a:t>
            </a:r>
            <a:r>
              <a:rPr lang="pt-PT" cap="none" dirty="0" err="1">
                <a:latin typeface="Berlin Sans FB Demi" panose="020E0802020502020306" pitchFamily="34" charset="0"/>
              </a:rPr>
              <a:t>Rush</a:t>
            </a:r>
            <a:r>
              <a:rPr lang="pt-PT" cap="none" dirty="0">
                <a:latin typeface="Berlin Sans FB Demi" panose="020E0802020502020306" pitchFamily="34" charset="0"/>
              </a:rPr>
              <a:t> e </a:t>
            </a:r>
            <a:r>
              <a:rPr lang="pt-PT" cap="none" dirty="0" err="1">
                <a:latin typeface="Berlin Sans FB Demi" panose="020E0802020502020306" pitchFamily="34" charset="0"/>
              </a:rPr>
              <a:t>Subway</a:t>
            </a:r>
            <a:r>
              <a:rPr lang="pt-PT" cap="none" dirty="0">
                <a:latin typeface="Berlin Sans FB Demi" panose="020E0802020502020306" pitchFamily="34" charset="0"/>
              </a:rPr>
              <a:t> Surfers;</a:t>
            </a:r>
          </a:p>
          <a:p>
            <a:endParaRPr lang="pt-PT" cap="none" dirty="0"/>
          </a:p>
        </p:txBody>
      </p:sp>
    </p:spTree>
    <p:extLst>
      <p:ext uri="{BB962C8B-B14F-4D97-AF65-F5344CB8AC3E}">
        <p14:creationId xmlns:p14="http://schemas.microsoft.com/office/powerpoint/2010/main" val="19468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Rui, um estudante do MIEIC, tem que enfrentar uma série de obstáculos que lhe vão aparecendo pela frente e ao mesmo tempo tem que apanhar os ECTS de forma a concluir o curso do MIEIC com sucesso.</a:t>
            </a:r>
          </a:p>
        </p:txBody>
      </p:sp>
    </p:spTree>
    <p:extLst>
      <p:ext uri="{BB962C8B-B14F-4D97-AF65-F5344CB8AC3E}">
        <p14:creationId xmlns:p14="http://schemas.microsoft.com/office/powerpoint/2010/main" val="990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pt-PT" dirty="0" err="1"/>
              <a:t>ersão</a:t>
            </a:r>
            <a:r>
              <a:rPr lang="pt-PT" dirty="0"/>
              <a:t> 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4821" y="1973179"/>
            <a:ext cx="89835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Link:   		</a:t>
            </a:r>
            <a:r>
              <a:rPr lang="pt-PT" sz="8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goo.gl/</a:t>
            </a:r>
            <a:r>
              <a:rPr lang="pt-PT" sz="8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VwZdcX</a:t>
            </a:r>
            <a:endParaRPr lang="pt-PT" sz="8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gameplay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Movimentação para a esquerda e para a direita;</a:t>
            </a: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  <a:p>
            <a:r>
              <a:rPr lang="pt-PT" cap="none" dirty="0" err="1">
                <a:latin typeface="Berlin Sans FB Demi" panose="020E0802020502020306" pitchFamily="34" charset="0"/>
              </a:rPr>
              <a:t>Satlar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7386"/>
            <a:ext cx="2523963" cy="8596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789612"/>
            <a:ext cx="3687417" cy="5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Personagem (1/2)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938129"/>
            <a:ext cx="517279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PERSONAGEM 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3493477" y="2063396"/>
            <a:ext cx="7587030" cy="3311189"/>
          </a:xfrm>
        </p:spPr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Foi usado o pack “</a:t>
            </a:r>
            <a:r>
              <a:rPr lang="pt-PT" i="1" cap="none" dirty="0" err="1">
                <a:latin typeface="Berlin Sans FB Demi" panose="020E0802020502020306" pitchFamily="34" charset="0"/>
              </a:rPr>
              <a:t>Supercyan</a:t>
            </a:r>
            <a:r>
              <a:rPr lang="pt-PT" i="1" cap="none" dirty="0">
                <a:latin typeface="Berlin Sans FB Demi" panose="020E0802020502020306" pitchFamily="34" charset="0"/>
              </a:rPr>
              <a:t> </a:t>
            </a:r>
            <a:r>
              <a:rPr lang="pt-PT" i="1" cap="none" dirty="0" err="1">
                <a:latin typeface="Berlin Sans FB Demi" panose="020E0802020502020306" pitchFamily="34" charset="0"/>
              </a:rPr>
              <a:t>Character</a:t>
            </a:r>
            <a:r>
              <a:rPr lang="pt-PT" i="1" cap="none" dirty="0">
                <a:latin typeface="Berlin Sans FB Demi" panose="020E0802020502020306" pitchFamily="34" charset="0"/>
              </a:rPr>
              <a:t> Pack Free Sample</a:t>
            </a:r>
            <a:r>
              <a:rPr lang="pt-PT" cap="none" dirty="0">
                <a:latin typeface="Berlin Sans FB Demi" panose="020E0802020502020306" pitchFamily="34" charset="0"/>
              </a:rPr>
              <a:t>”  da </a:t>
            </a:r>
            <a:r>
              <a:rPr lang="pt-PT" cap="none" dirty="0" err="1">
                <a:latin typeface="Berlin Sans FB Demi" panose="020E0802020502020306" pitchFamily="34" charset="0"/>
              </a:rPr>
              <a:t>Asset</a:t>
            </a:r>
            <a:r>
              <a:rPr lang="pt-PT" cap="none" dirty="0">
                <a:latin typeface="Berlin Sans FB Demi" panose="020E0802020502020306" pitchFamily="34" charset="0"/>
              </a:rPr>
              <a:t> </a:t>
            </a:r>
            <a:r>
              <a:rPr lang="pt-PT" cap="none" dirty="0" err="1">
                <a:latin typeface="Berlin Sans FB Demi" panose="020E0802020502020306" pitchFamily="34" charset="0"/>
              </a:rPr>
              <a:t>Store</a:t>
            </a:r>
            <a:r>
              <a:rPr lang="pt-PT" cap="none" dirty="0">
                <a:latin typeface="Berlin Sans FB Demi" panose="020E0802020502020306" pitchFamily="34" charset="0"/>
              </a:rPr>
              <a:t> do </a:t>
            </a:r>
            <a:r>
              <a:rPr lang="pt-PT" cap="none" dirty="0" err="1">
                <a:latin typeface="Berlin Sans FB Demi" panose="020E0802020502020306" pitchFamily="34" charset="0"/>
              </a:rPr>
              <a:t>Unity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</p:txBody>
      </p:sp>
      <p:pic>
        <p:nvPicPr>
          <p:cNvPr id="4" name="Marcador de Posição de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94" y="1938129"/>
            <a:ext cx="2291986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0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OBSTÁCULOS (1/3)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86" y="2149642"/>
            <a:ext cx="1841378" cy="2861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18" y="2452450"/>
            <a:ext cx="3372321" cy="25721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414" y="1684421"/>
            <a:ext cx="2753109" cy="33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OBSTÁCULOS (2/3)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24" y="2023866"/>
            <a:ext cx="305795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1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57</TotalTime>
  <Words>233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Berlin Sans FB Demi</vt:lpstr>
      <vt:lpstr>Impact</vt:lpstr>
      <vt:lpstr>Evento Principal</vt:lpstr>
      <vt:lpstr>Corredor b</vt:lpstr>
      <vt:lpstr>visão</vt:lpstr>
      <vt:lpstr>história</vt:lpstr>
      <vt:lpstr>Versão Online</vt:lpstr>
      <vt:lpstr>gameplay</vt:lpstr>
      <vt:lpstr>Personagem (1/2)</vt:lpstr>
      <vt:lpstr>PERSONAGEM (2/2)</vt:lpstr>
      <vt:lpstr>OBSTÁCULOS (1/3)</vt:lpstr>
      <vt:lpstr>OBSTÁCULOS (2/3)</vt:lpstr>
      <vt:lpstr>OBSTÁCULOS (2/3)</vt:lpstr>
      <vt:lpstr>ECTS (1/2)</vt:lpstr>
      <vt:lpstr>Ects (2/2)</vt:lpstr>
      <vt:lpstr>objetivos</vt:lpstr>
      <vt:lpstr>Público alvo</vt:lpstr>
      <vt:lpstr>Screenshot</vt:lpstr>
      <vt:lpstr>video</vt:lpstr>
      <vt:lpstr>Grupo 4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Corredor b</dc:title>
  <dc:creator>Jorge</dc:creator>
  <cp:lastModifiedBy>Pedro Carvalho</cp:lastModifiedBy>
  <cp:revision>10</cp:revision>
  <dcterms:created xsi:type="dcterms:W3CDTF">2017-03-13T10:40:47Z</dcterms:created>
  <dcterms:modified xsi:type="dcterms:W3CDTF">2017-03-13T18:49:17Z</dcterms:modified>
</cp:coreProperties>
</file>