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K/dVpHY6TLSYsCRFDIUEF00fn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bfdc07c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bfdc07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3416363" y="2193324"/>
            <a:ext cx="38364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pt-BR"/>
              <a:t>Matarazzo</a:t>
            </a:r>
            <a:endParaRPr/>
          </a:p>
        </p:txBody>
      </p:sp>
      <p:sp>
        <p:nvSpPr>
          <p:cNvPr id="165" name="Google Shape;165;p1"/>
          <p:cNvSpPr txBox="1"/>
          <p:nvPr/>
        </p:nvSpPr>
        <p:spPr>
          <a:xfrm>
            <a:off x="6852296" y="5358713"/>
            <a:ext cx="515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b="1" i="0" lang="pt-B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Grupo: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♥ Pedro Henrique Silva Marçal |</a:t>
            </a: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Cod: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22646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♦ Vinicius Gabriel Pereira Brito |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Cod: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22630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♣ Pedro Luiz Zuviollo |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Cod: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22795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00" y="269400"/>
            <a:ext cx="4385100" cy="4941300"/>
          </a:xfrm>
          <a:prstGeom prst="flowChartAlternateProcess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784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2592925" y="1540209"/>
            <a:ext cx="89154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Matarazzo a todo momento trouxe seus familiares para participar de seus negócios aqui no Brasil;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Sua Esposa participou ativamente em todo o crescimento da sua empresa;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A construção de uma mansão para toda a Família;</a:t>
            </a:r>
            <a:endParaRPr/>
          </a:p>
        </p:txBody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pt-BR"/>
              <a:t>Laços familiares Fortes</a:t>
            </a:r>
            <a:endParaRPr b="1"/>
          </a:p>
        </p:txBody>
      </p:sp>
      <p:pic>
        <p:nvPicPr>
          <p:cNvPr descr="Foto em preto e branco de grupo de pessoas posando para foto&#10;&#10;Descrição gerada automaticamente"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290" y="3698409"/>
            <a:ext cx="4792500" cy="28656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bfdc07c0c_0_0"/>
          <p:cNvSpPr txBox="1"/>
          <p:nvPr>
            <p:ph type="title"/>
          </p:nvPr>
        </p:nvSpPr>
        <p:spPr>
          <a:xfrm>
            <a:off x="2610825" y="530216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6500"/>
              <a:t>FIM.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/>
              <a:t> </a:t>
            </a:r>
            <a:r>
              <a:rPr b="1" lang="pt-BR"/>
              <a:t>Atuação Visionária </a:t>
            </a:r>
            <a:endParaRPr b="1"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2592925" y="1540204"/>
            <a:ext cx="89154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A primeira atuação dele foi na ideia de vir ao Brasil, ao observar todas as questões de mercado, política, etc;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Enxergou a possibilidade de um mercado com banha de porco;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Com a reforma da política, alterou o seu ramo para dar início em um mais sólido e focado consumo diário do povo por meio da farinha;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Com trigos de má qualidade sendo importados, Investiu na produção nacional de trigo e de outros cereais, por consequência, fabricava todos os outros materiais necessários para a produção, como sacos e ferramentas.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pt-BR"/>
              <a:t> </a:t>
            </a:r>
            <a:r>
              <a:rPr b="1" lang="pt-BR"/>
              <a:t>Sensibilidade Estratégica</a:t>
            </a:r>
            <a:endParaRPr b="1"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2592925" y="1540200"/>
            <a:ext cx="8915400" cy="5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Ao perceber que surgiu uma concorrência, decidiu monopolizar o mercado de banha de porco gastando todo seu lucro e eliminando a concorrência;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Aproveita toda a matéria prima, como no caso dos botões feitos com os ossos dos porcos;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Atende as demandas de entregar ao consumidor local produtos do mercado local;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Entendendo o mercado de São Paulo após a grande mudança de Brasil República, buscou atender ao mercado popular, isso se desfazendo da sua renda positiva (empresa de banha) e investindo em farinha e em outros cereais;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Visando não depender apenas de incertezas como no caso da guerra entre EUA e Cuba, que aconteceu depois da importação de trigo da Argentina e da sorte que teve em lucrar, pensou em fabricar os produtos em território nacional.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pt-BR"/>
              <a:t>Paixão pela Empresa</a:t>
            </a:r>
            <a:endParaRPr b="1"/>
          </a:p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2592925" y="1540189"/>
            <a:ext cx="89154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Um caso do amor pela empresa, foi ao escolher entre os seus irmãos sócios ou mudar todo o plano de negócios, e o Matarazzo escolhe vender seu negócio de banha para investir em uma oportunidade maior;</a:t>
            </a:r>
            <a:endParaRPr/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648" y="3078548"/>
            <a:ext cx="3984000" cy="2874000"/>
          </a:xfrm>
          <a:prstGeom prst="flowChartAlternateProcess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6376" y="3078551"/>
            <a:ext cx="3720000" cy="2873700"/>
          </a:xfrm>
          <a:prstGeom prst="flowChartAlternateProcess">
            <a:avLst/>
          </a:prstGeom>
          <a:noFill/>
          <a:ln cap="flat" cmpd="sng" w="38100">
            <a:solidFill>
              <a:srgbClr val="FE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pt-BR"/>
              <a:t>Atitude positiva diante dos desafios</a:t>
            </a:r>
            <a:endParaRPr b="1"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2712775" y="1688474"/>
            <a:ext cx="89154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Superar a perda de seu pai;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Lidando com a concorrência monopolizando o mercado;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Em São Paulo quando seu Empório começou parar de dar lucros e buscou outros meios, como foi com o empréstimo;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A beira da falência e sem conseguir o empréstimo, decide vender suas empresas e investir no mercado de farinha;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Matarazzo perde muito dinheiro com a compra de farinha da Argentina, mas com a guerra entre EUA e Cuba teve a sorte em lucrar, decide não viver mais de sorte e produzir a farinha em território nacional.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pt-BR"/>
              <a:t>Clareza de Pensamento</a:t>
            </a:r>
            <a:endParaRPr b="1"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2712775" y="1688509"/>
            <a:ext cx="8915400" cy="4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Todas as suas decisões eram baseadas no cenário em que vivia, como na vida dos seus consumidores, questões políticas, guerras, entre outros: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984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?"/>
            </a:pPr>
            <a:r>
              <a:rPr lang="pt-BR" sz="1800"/>
              <a:t>Um exemplo foi na ideia de produzir farinha por ser algo presente no dia a dia da população, além de pensar na produção de trigo, pois entendeu a necessidade emergente de indústria no Brasil.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Tem a riqueza como um meio e não um fim.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2444644" y="0"/>
            <a:ext cx="8911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pt-BR"/>
              <a:t>Boa Comunicação</a:t>
            </a:r>
            <a:endParaRPr b="1"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2592925" y="1540211"/>
            <a:ext cx="89154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Ele conhecia os ceus clientes ou possíveis clientes vivendo a realidade deles, Matarazzo sabia induzi-los a compra e era bom em negociar;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Soube negociar trocas como fez com o fazendeiro, onde ofereceu uma enxada em troca dos porcos e latas;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Com base em seu sucesso e confiança, ele conseguiu convencer os donos do banco para conseguir um empréstimo.</a:t>
            </a:r>
            <a:endParaRPr/>
          </a:p>
        </p:txBody>
      </p:sp>
      <p:pic>
        <p:nvPicPr>
          <p:cNvPr descr="Indústrias Reunidas Fábricas Matarazzo - IRFM - Memória e preservação -  Fábrica de fósforos Sol Levante que era localizada no bairro da Mooca, no  início do século XX. Um dos poucos negócios"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6225" y="3804475"/>
            <a:ext cx="3688800" cy="276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pt-BR"/>
              <a:t>Valorização das experiências vividas </a:t>
            </a:r>
            <a:endParaRPr b="1"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2592925" y="1540200"/>
            <a:ext cx="8915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Na perda de seus produtos ao vir para o Brasil;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</a:pPr>
            <a:r>
              <a:rPr lang="pt-BR"/>
              <a:t>   Além de saber como era a vida de empresário ao conviver na Itália e como mascate aqui no Brasil.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2444644" y="0"/>
            <a:ext cx="8911687" cy="7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pt-BR"/>
              <a:t>Multiplicidade de Engajamentos</a:t>
            </a:r>
            <a:endParaRPr b="1"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2854000" y="1470600"/>
            <a:ext cx="2960100" cy="4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Açúcar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Álcool destilado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Amido de milho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Aparelhos de louça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Arroz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Azeite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Azulejos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Banha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Bebidas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Biscoitos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Esmaltes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Farinha de trigo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Sanitários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Saponáceo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Seda artificial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Soda cáustica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Tecidos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Tintas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Velas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Vernizes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5814100" y="1470600"/>
            <a:ext cx="29601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Formicida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Fósforo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Inseticida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Mandioca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Margarina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Marmelada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Massas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Milho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Mortadela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Óleo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Papel e papelão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Perfumes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Pregos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Presunto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Sabão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Sabonete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•  Sal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8088400" y="1470600"/>
            <a:ext cx="29601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Foram os produtos produzidos por seu grupo matarazzo.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cho">
  <a:themeElements>
    <a:clrScheme name="Cacho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2021-09-12T15:39:47Z</dcterms:created>
  <dc:creator>pedro silva</dc:creator>
</cp:coreProperties>
</file>