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845F5-D7E7-4AC4-BD2F-3AEE5CEE56AF}" v="196" dt="2021-10-29T18:4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ED792A-5D50-4990-A070-D75E970557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D4DAC46-442C-4901-91EF-CFA0AF0C6E63}">
      <dgm:prSet/>
      <dgm:spPr/>
      <dgm:t>
        <a:bodyPr/>
        <a:lstStyle/>
        <a:p>
          <a:r>
            <a:rPr lang="pt-BR"/>
            <a:t>Nome empresa</a:t>
          </a:r>
          <a:endParaRPr lang="en-US"/>
        </a:p>
      </dgm:t>
    </dgm:pt>
    <dgm:pt modelId="{4ED5C624-EA72-4A80-A8FF-9822B4EC1BF3}" type="parTrans" cxnId="{5526A770-946A-47CF-88D3-39A51A780165}">
      <dgm:prSet/>
      <dgm:spPr/>
      <dgm:t>
        <a:bodyPr/>
        <a:lstStyle/>
        <a:p>
          <a:endParaRPr lang="en-US"/>
        </a:p>
      </dgm:t>
    </dgm:pt>
    <dgm:pt modelId="{EC17DB27-24DB-4D18-A51B-2956EE3AEC40}" type="sibTrans" cxnId="{5526A770-946A-47CF-88D3-39A51A780165}">
      <dgm:prSet/>
      <dgm:spPr/>
      <dgm:t>
        <a:bodyPr/>
        <a:lstStyle/>
        <a:p>
          <a:endParaRPr lang="en-US"/>
        </a:p>
      </dgm:t>
    </dgm:pt>
    <dgm:pt modelId="{8C482117-520A-4685-83A3-7FD0BD995C09}">
      <dgm:prSet/>
      <dgm:spPr/>
      <dgm:t>
        <a:bodyPr/>
        <a:lstStyle/>
        <a:p>
          <a:r>
            <a:rPr lang="pt-BR"/>
            <a:t>Formação do empreendedor</a:t>
          </a:r>
          <a:endParaRPr lang="en-US"/>
        </a:p>
      </dgm:t>
    </dgm:pt>
    <dgm:pt modelId="{E379F112-E704-4C19-9530-43F6FC98B285}" type="parTrans" cxnId="{A62CD1ED-4244-4806-ABB2-B3371A52AAAB}">
      <dgm:prSet/>
      <dgm:spPr/>
      <dgm:t>
        <a:bodyPr/>
        <a:lstStyle/>
        <a:p>
          <a:endParaRPr lang="en-US"/>
        </a:p>
      </dgm:t>
    </dgm:pt>
    <dgm:pt modelId="{8B8EB224-31D5-45B6-B553-27B194FCE6D5}" type="sibTrans" cxnId="{A62CD1ED-4244-4806-ABB2-B3371A52AAAB}">
      <dgm:prSet/>
      <dgm:spPr/>
      <dgm:t>
        <a:bodyPr/>
        <a:lstStyle/>
        <a:p>
          <a:endParaRPr lang="en-US"/>
        </a:p>
      </dgm:t>
    </dgm:pt>
    <dgm:pt modelId="{9AEFD498-1599-4054-B4C6-284C78670AA4}">
      <dgm:prSet/>
      <dgm:spPr/>
      <dgm:t>
        <a:bodyPr/>
        <a:lstStyle/>
        <a:p>
          <a:r>
            <a:rPr lang="pt-BR"/>
            <a:t>Cargo</a:t>
          </a:r>
          <a:endParaRPr lang="en-US"/>
        </a:p>
      </dgm:t>
    </dgm:pt>
    <dgm:pt modelId="{3EDC370E-EA21-406D-9A37-D763E459E198}" type="parTrans" cxnId="{7AD1A408-8146-4B1F-A08C-2E1CDADFCDC1}">
      <dgm:prSet/>
      <dgm:spPr/>
      <dgm:t>
        <a:bodyPr/>
        <a:lstStyle/>
        <a:p>
          <a:endParaRPr lang="en-US"/>
        </a:p>
      </dgm:t>
    </dgm:pt>
    <dgm:pt modelId="{2D1B41E3-927A-4C2D-B019-CDB2856E1A63}" type="sibTrans" cxnId="{7AD1A408-8146-4B1F-A08C-2E1CDADFCDC1}">
      <dgm:prSet/>
      <dgm:spPr/>
      <dgm:t>
        <a:bodyPr/>
        <a:lstStyle/>
        <a:p>
          <a:endParaRPr lang="en-US"/>
        </a:p>
      </dgm:t>
    </dgm:pt>
    <dgm:pt modelId="{FB4F2069-0125-40BC-A1EE-C428A670BCD6}">
      <dgm:prSet/>
      <dgm:spPr/>
      <dgm:t>
        <a:bodyPr/>
        <a:lstStyle/>
        <a:p>
          <a:r>
            <a:rPr lang="pt-BR"/>
            <a:t>Colocar foto do empreendedor</a:t>
          </a:r>
          <a:endParaRPr lang="en-US"/>
        </a:p>
      </dgm:t>
    </dgm:pt>
    <dgm:pt modelId="{405E3118-C1FC-4D58-B210-63FEE1A9A8E8}" type="parTrans" cxnId="{81C9DC8E-4BFE-45FC-87DD-CE0E81278E3E}">
      <dgm:prSet/>
      <dgm:spPr/>
      <dgm:t>
        <a:bodyPr/>
        <a:lstStyle/>
        <a:p>
          <a:endParaRPr lang="en-US"/>
        </a:p>
      </dgm:t>
    </dgm:pt>
    <dgm:pt modelId="{07201E0E-5325-45F5-805E-942754770098}" type="sibTrans" cxnId="{81C9DC8E-4BFE-45FC-87DD-CE0E81278E3E}">
      <dgm:prSet/>
      <dgm:spPr/>
      <dgm:t>
        <a:bodyPr/>
        <a:lstStyle/>
        <a:p>
          <a:endParaRPr lang="en-US"/>
        </a:p>
      </dgm:t>
    </dgm:pt>
    <dgm:pt modelId="{A96229CD-AD0A-4647-99D9-B3A7CA39D80F}" type="pres">
      <dgm:prSet presAssocID="{F4ED792A-5D50-4990-A070-D75E9705577F}" presName="root" presStyleCnt="0">
        <dgm:presLayoutVars>
          <dgm:dir/>
          <dgm:resizeHandles val="exact"/>
        </dgm:presLayoutVars>
      </dgm:prSet>
      <dgm:spPr/>
    </dgm:pt>
    <dgm:pt modelId="{2280C90A-9F7B-460D-9738-0FFA758250C7}" type="pres">
      <dgm:prSet presAssocID="{6D4DAC46-442C-4901-91EF-CFA0AF0C6E63}" presName="compNode" presStyleCnt="0"/>
      <dgm:spPr/>
    </dgm:pt>
    <dgm:pt modelId="{4DCDB4AF-382B-4293-B715-C9654EDDDFF1}" type="pres">
      <dgm:prSet presAssocID="{6D4DAC46-442C-4901-91EF-CFA0AF0C6E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EAFA5982-35B9-43C6-B37F-CB6245312FF9}" type="pres">
      <dgm:prSet presAssocID="{6D4DAC46-442C-4901-91EF-CFA0AF0C6E63}" presName="spaceRect" presStyleCnt="0"/>
      <dgm:spPr/>
    </dgm:pt>
    <dgm:pt modelId="{60648F23-66EA-4A6C-90C3-06BBE8D144A5}" type="pres">
      <dgm:prSet presAssocID="{6D4DAC46-442C-4901-91EF-CFA0AF0C6E63}" presName="textRect" presStyleLbl="revTx" presStyleIdx="0" presStyleCnt="4">
        <dgm:presLayoutVars>
          <dgm:chMax val="1"/>
          <dgm:chPref val="1"/>
        </dgm:presLayoutVars>
      </dgm:prSet>
      <dgm:spPr/>
    </dgm:pt>
    <dgm:pt modelId="{3303C7F8-1407-4082-9B32-A4C5FB33B0EA}" type="pres">
      <dgm:prSet presAssocID="{EC17DB27-24DB-4D18-A51B-2956EE3AEC40}" presName="sibTrans" presStyleCnt="0"/>
      <dgm:spPr/>
    </dgm:pt>
    <dgm:pt modelId="{E793D4A3-3BFC-44D4-B114-458A583BDF4F}" type="pres">
      <dgm:prSet presAssocID="{8C482117-520A-4685-83A3-7FD0BD995C09}" presName="compNode" presStyleCnt="0"/>
      <dgm:spPr/>
    </dgm:pt>
    <dgm:pt modelId="{7C9B3B1D-B806-4923-BBF9-E32844CE7DDB}" type="pres">
      <dgm:prSet presAssocID="{8C482117-520A-4685-83A3-7FD0BD995C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5737A2-D677-42DC-8225-F3B5A95259A6}" type="pres">
      <dgm:prSet presAssocID="{8C482117-520A-4685-83A3-7FD0BD995C09}" presName="spaceRect" presStyleCnt="0"/>
      <dgm:spPr/>
    </dgm:pt>
    <dgm:pt modelId="{EBA68DB7-7617-41AE-9344-BAC41A10447D}" type="pres">
      <dgm:prSet presAssocID="{8C482117-520A-4685-83A3-7FD0BD995C09}" presName="textRect" presStyleLbl="revTx" presStyleIdx="1" presStyleCnt="4">
        <dgm:presLayoutVars>
          <dgm:chMax val="1"/>
          <dgm:chPref val="1"/>
        </dgm:presLayoutVars>
      </dgm:prSet>
      <dgm:spPr/>
    </dgm:pt>
    <dgm:pt modelId="{4AEF508C-070F-4B7C-8687-82FB3064D020}" type="pres">
      <dgm:prSet presAssocID="{8B8EB224-31D5-45B6-B553-27B194FCE6D5}" presName="sibTrans" presStyleCnt="0"/>
      <dgm:spPr/>
    </dgm:pt>
    <dgm:pt modelId="{EA9798D4-1610-461D-A8BD-4B259C62E592}" type="pres">
      <dgm:prSet presAssocID="{9AEFD498-1599-4054-B4C6-284C78670AA4}" presName="compNode" presStyleCnt="0"/>
      <dgm:spPr/>
    </dgm:pt>
    <dgm:pt modelId="{02A70ED8-8B80-42AB-BFCA-239411752B72}" type="pres">
      <dgm:prSet presAssocID="{9AEFD498-1599-4054-B4C6-284C78670A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ndaste"/>
        </a:ext>
      </dgm:extLst>
    </dgm:pt>
    <dgm:pt modelId="{D56AE40D-3B33-4BBB-AE4D-E9C4D50175B4}" type="pres">
      <dgm:prSet presAssocID="{9AEFD498-1599-4054-B4C6-284C78670AA4}" presName="spaceRect" presStyleCnt="0"/>
      <dgm:spPr/>
    </dgm:pt>
    <dgm:pt modelId="{EAF91FB2-1CA8-4A4D-9A8E-2E8ABEC8B466}" type="pres">
      <dgm:prSet presAssocID="{9AEFD498-1599-4054-B4C6-284C78670AA4}" presName="textRect" presStyleLbl="revTx" presStyleIdx="2" presStyleCnt="4">
        <dgm:presLayoutVars>
          <dgm:chMax val="1"/>
          <dgm:chPref val="1"/>
        </dgm:presLayoutVars>
      </dgm:prSet>
      <dgm:spPr/>
    </dgm:pt>
    <dgm:pt modelId="{D79BA9F5-C9DA-49B0-81A6-F3AF23B76879}" type="pres">
      <dgm:prSet presAssocID="{2D1B41E3-927A-4C2D-B019-CDB2856E1A63}" presName="sibTrans" presStyleCnt="0"/>
      <dgm:spPr/>
    </dgm:pt>
    <dgm:pt modelId="{FC0F30A1-2ABC-4737-8970-C1B3C06111EE}" type="pres">
      <dgm:prSet presAssocID="{FB4F2069-0125-40BC-A1EE-C428A670BCD6}" presName="compNode" presStyleCnt="0"/>
      <dgm:spPr/>
    </dgm:pt>
    <dgm:pt modelId="{E58461F6-94A4-46B1-BBFC-813A2D14B308}" type="pres">
      <dgm:prSet presAssocID="{FB4F2069-0125-40BC-A1EE-C428A670BC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F3500729-76EE-4950-818D-1C779730809B}" type="pres">
      <dgm:prSet presAssocID="{FB4F2069-0125-40BC-A1EE-C428A670BCD6}" presName="spaceRect" presStyleCnt="0"/>
      <dgm:spPr/>
    </dgm:pt>
    <dgm:pt modelId="{7B36C2B5-CC4E-4424-85EF-8096BB1B862E}" type="pres">
      <dgm:prSet presAssocID="{FB4F2069-0125-40BC-A1EE-C428A670BC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D1A408-8146-4B1F-A08C-2E1CDADFCDC1}" srcId="{F4ED792A-5D50-4990-A070-D75E9705577F}" destId="{9AEFD498-1599-4054-B4C6-284C78670AA4}" srcOrd="2" destOrd="0" parTransId="{3EDC370E-EA21-406D-9A37-D763E459E198}" sibTransId="{2D1B41E3-927A-4C2D-B019-CDB2856E1A63}"/>
    <dgm:cxn modelId="{03ACD119-68A3-4682-AFEE-BD6DCD5811E7}" type="presOf" srcId="{9AEFD498-1599-4054-B4C6-284C78670AA4}" destId="{EAF91FB2-1CA8-4A4D-9A8E-2E8ABEC8B466}" srcOrd="0" destOrd="0" presId="urn:microsoft.com/office/officeart/2018/2/layout/IconLabelList"/>
    <dgm:cxn modelId="{071C052A-E2FB-4770-B5A3-47ACCBB635B7}" type="presOf" srcId="{6D4DAC46-442C-4901-91EF-CFA0AF0C6E63}" destId="{60648F23-66EA-4A6C-90C3-06BBE8D144A5}" srcOrd="0" destOrd="0" presId="urn:microsoft.com/office/officeart/2018/2/layout/IconLabelList"/>
    <dgm:cxn modelId="{5526A770-946A-47CF-88D3-39A51A780165}" srcId="{F4ED792A-5D50-4990-A070-D75E9705577F}" destId="{6D4DAC46-442C-4901-91EF-CFA0AF0C6E63}" srcOrd="0" destOrd="0" parTransId="{4ED5C624-EA72-4A80-A8FF-9822B4EC1BF3}" sibTransId="{EC17DB27-24DB-4D18-A51B-2956EE3AEC40}"/>
    <dgm:cxn modelId="{87BC2874-3E72-4699-A459-4FF553BEC1A1}" type="presOf" srcId="{F4ED792A-5D50-4990-A070-D75E9705577F}" destId="{A96229CD-AD0A-4647-99D9-B3A7CA39D80F}" srcOrd="0" destOrd="0" presId="urn:microsoft.com/office/officeart/2018/2/layout/IconLabelList"/>
    <dgm:cxn modelId="{81C9DC8E-4BFE-45FC-87DD-CE0E81278E3E}" srcId="{F4ED792A-5D50-4990-A070-D75E9705577F}" destId="{FB4F2069-0125-40BC-A1EE-C428A670BCD6}" srcOrd="3" destOrd="0" parTransId="{405E3118-C1FC-4D58-B210-63FEE1A9A8E8}" sibTransId="{07201E0E-5325-45F5-805E-942754770098}"/>
    <dgm:cxn modelId="{584381E3-CF03-4419-A3C4-94E1C2C2EC3B}" type="presOf" srcId="{8C482117-520A-4685-83A3-7FD0BD995C09}" destId="{EBA68DB7-7617-41AE-9344-BAC41A10447D}" srcOrd="0" destOrd="0" presId="urn:microsoft.com/office/officeart/2018/2/layout/IconLabelList"/>
    <dgm:cxn modelId="{7CAA83E5-26EF-4236-A825-A64FA09BE051}" type="presOf" srcId="{FB4F2069-0125-40BC-A1EE-C428A670BCD6}" destId="{7B36C2B5-CC4E-4424-85EF-8096BB1B862E}" srcOrd="0" destOrd="0" presId="urn:microsoft.com/office/officeart/2018/2/layout/IconLabelList"/>
    <dgm:cxn modelId="{A62CD1ED-4244-4806-ABB2-B3371A52AAAB}" srcId="{F4ED792A-5D50-4990-A070-D75E9705577F}" destId="{8C482117-520A-4685-83A3-7FD0BD995C09}" srcOrd="1" destOrd="0" parTransId="{E379F112-E704-4C19-9530-43F6FC98B285}" sibTransId="{8B8EB224-31D5-45B6-B553-27B194FCE6D5}"/>
    <dgm:cxn modelId="{314F6248-E53E-43BE-B908-55FCC06345D7}" type="presParOf" srcId="{A96229CD-AD0A-4647-99D9-B3A7CA39D80F}" destId="{2280C90A-9F7B-460D-9738-0FFA758250C7}" srcOrd="0" destOrd="0" presId="urn:microsoft.com/office/officeart/2018/2/layout/IconLabelList"/>
    <dgm:cxn modelId="{657868F6-2FF9-49B2-9D04-FF0F260EE5D3}" type="presParOf" srcId="{2280C90A-9F7B-460D-9738-0FFA758250C7}" destId="{4DCDB4AF-382B-4293-B715-C9654EDDDFF1}" srcOrd="0" destOrd="0" presId="urn:microsoft.com/office/officeart/2018/2/layout/IconLabelList"/>
    <dgm:cxn modelId="{E24498DA-ECE1-492F-B858-9A7842E7A34F}" type="presParOf" srcId="{2280C90A-9F7B-460D-9738-0FFA758250C7}" destId="{EAFA5982-35B9-43C6-B37F-CB6245312FF9}" srcOrd="1" destOrd="0" presId="urn:microsoft.com/office/officeart/2018/2/layout/IconLabelList"/>
    <dgm:cxn modelId="{240ED0A5-28D8-4E45-BD6A-0101FB4FB939}" type="presParOf" srcId="{2280C90A-9F7B-460D-9738-0FFA758250C7}" destId="{60648F23-66EA-4A6C-90C3-06BBE8D144A5}" srcOrd="2" destOrd="0" presId="urn:microsoft.com/office/officeart/2018/2/layout/IconLabelList"/>
    <dgm:cxn modelId="{6ABDCABB-D7A6-45A4-B0CF-A94DE551C06B}" type="presParOf" srcId="{A96229CD-AD0A-4647-99D9-B3A7CA39D80F}" destId="{3303C7F8-1407-4082-9B32-A4C5FB33B0EA}" srcOrd="1" destOrd="0" presId="urn:microsoft.com/office/officeart/2018/2/layout/IconLabelList"/>
    <dgm:cxn modelId="{21273A42-5E66-4650-9AF8-BE4AF1D2890F}" type="presParOf" srcId="{A96229CD-AD0A-4647-99D9-B3A7CA39D80F}" destId="{E793D4A3-3BFC-44D4-B114-458A583BDF4F}" srcOrd="2" destOrd="0" presId="urn:microsoft.com/office/officeart/2018/2/layout/IconLabelList"/>
    <dgm:cxn modelId="{54D36FD0-DFEE-46E6-977D-EDB9C6EC8266}" type="presParOf" srcId="{E793D4A3-3BFC-44D4-B114-458A583BDF4F}" destId="{7C9B3B1D-B806-4923-BBF9-E32844CE7DDB}" srcOrd="0" destOrd="0" presId="urn:microsoft.com/office/officeart/2018/2/layout/IconLabelList"/>
    <dgm:cxn modelId="{3533992B-2BCC-4597-9067-0FBE609E7B34}" type="presParOf" srcId="{E793D4A3-3BFC-44D4-B114-458A583BDF4F}" destId="{B35737A2-D677-42DC-8225-F3B5A95259A6}" srcOrd="1" destOrd="0" presId="urn:microsoft.com/office/officeart/2018/2/layout/IconLabelList"/>
    <dgm:cxn modelId="{77BAF9D8-C6F1-4F6A-B5A7-8516A54B2CC2}" type="presParOf" srcId="{E793D4A3-3BFC-44D4-B114-458A583BDF4F}" destId="{EBA68DB7-7617-41AE-9344-BAC41A10447D}" srcOrd="2" destOrd="0" presId="urn:microsoft.com/office/officeart/2018/2/layout/IconLabelList"/>
    <dgm:cxn modelId="{8383B875-EAB4-4A60-A9BC-270999E08F3A}" type="presParOf" srcId="{A96229CD-AD0A-4647-99D9-B3A7CA39D80F}" destId="{4AEF508C-070F-4B7C-8687-82FB3064D020}" srcOrd="3" destOrd="0" presId="urn:microsoft.com/office/officeart/2018/2/layout/IconLabelList"/>
    <dgm:cxn modelId="{25C46146-93F0-4BAA-987A-06356EA8EC8E}" type="presParOf" srcId="{A96229CD-AD0A-4647-99D9-B3A7CA39D80F}" destId="{EA9798D4-1610-461D-A8BD-4B259C62E592}" srcOrd="4" destOrd="0" presId="urn:microsoft.com/office/officeart/2018/2/layout/IconLabelList"/>
    <dgm:cxn modelId="{EB7DC73B-7F5F-4737-9E33-5364C19B925E}" type="presParOf" srcId="{EA9798D4-1610-461D-A8BD-4B259C62E592}" destId="{02A70ED8-8B80-42AB-BFCA-239411752B72}" srcOrd="0" destOrd="0" presId="urn:microsoft.com/office/officeart/2018/2/layout/IconLabelList"/>
    <dgm:cxn modelId="{5806F62C-6945-4466-9279-B72F3236FB16}" type="presParOf" srcId="{EA9798D4-1610-461D-A8BD-4B259C62E592}" destId="{D56AE40D-3B33-4BBB-AE4D-E9C4D50175B4}" srcOrd="1" destOrd="0" presId="urn:microsoft.com/office/officeart/2018/2/layout/IconLabelList"/>
    <dgm:cxn modelId="{3B370D46-BEE8-4360-95E3-60E3262F1D59}" type="presParOf" srcId="{EA9798D4-1610-461D-A8BD-4B259C62E592}" destId="{EAF91FB2-1CA8-4A4D-9A8E-2E8ABEC8B466}" srcOrd="2" destOrd="0" presId="urn:microsoft.com/office/officeart/2018/2/layout/IconLabelList"/>
    <dgm:cxn modelId="{EE9D57BF-D23C-4BAF-8BE8-44406AB3192D}" type="presParOf" srcId="{A96229CD-AD0A-4647-99D9-B3A7CA39D80F}" destId="{D79BA9F5-C9DA-49B0-81A6-F3AF23B76879}" srcOrd="5" destOrd="0" presId="urn:microsoft.com/office/officeart/2018/2/layout/IconLabelList"/>
    <dgm:cxn modelId="{F7604B60-A603-4563-A6BF-7D41DE0300EA}" type="presParOf" srcId="{A96229CD-AD0A-4647-99D9-B3A7CA39D80F}" destId="{FC0F30A1-2ABC-4737-8970-C1B3C06111EE}" srcOrd="6" destOrd="0" presId="urn:microsoft.com/office/officeart/2018/2/layout/IconLabelList"/>
    <dgm:cxn modelId="{D217C855-50F0-426F-8A2D-9D352B597FA3}" type="presParOf" srcId="{FC0F30A1-2ABC-4737-8970-C1B3C06111EE}" destId="{E58461F6-94A4-46B1-BBFC-813A2D14B308}" srcOrd="0" destOrd="0" presId="urn:microsoft.com/office/officeart/2018/2/layout/IconLabelList"/>
    <dgm:cxn modelId="{00F8FE74-708C-49AF-BDE4-33BABD7EEEA9}" type="presParOf" srcId="{FC0F30A1-2ABC-4737-8970-C1B3C06111EE}" destId="{F3500729-76EE-4950-818D-1C779730809B}" srcOrd="1" destOrd="0" presId="urn:microsoft.com/office/officeart/2018/2/layout/IconLabelList"/>
    <dgm:cxn modelId="{46EA7A30-70FD-45ED-9CAB-54610527F898}" type="presParOf" srcId="{FC0F30A1-2ABC-4737-8970-C1B3C06111EE}" destId="{7B36C2B5-CC4E-4424-85EF-8096BB1B86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DB4AF-382B-4293-B715-C9654EDDDFF1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48F23-66EA-4A6C-90C3-06BBE8D144A5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Nome empresa</a:t>
          </a:r>
          <a:endParaRPr lang="en-US" sz="2500" kern="1200"/>
        </a:p>
      </dsp:txBody>
      <dsp:txXfrm>
        <a:off x="176530" y="2035242"/>
        <a:ext cx="2043787" cy="720000"/>
      </dsp:txXfrm>
    </dsp:sp>
    <dsp:sp modelId="{7C9B3B1D-B806-4923-BBF9-E32844CE7DDB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68DB7-7617-41AE-9344-BAC41A10447D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Formação do empreendedor</a:t>
          </a:r>
          <a:endParaRPr lang="en-US" sz="2500" kern="1200"/>
        </a:p>
      </dsp:txBody>
      <dsp:txXfrm>
        <a:off x="2577981" y="2035242"/>
        <a:ext cx="2043787" cy="720000"/>
      </dsp:txXfrm>
    </dsp:sp>
    <dsp:sp modelId="{02A70ED8-8B80-42AB-BFCA-239411752B72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91FB2-1CA8-4A4D-9A8E-2E8ABEC8B466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Cargo</a:t>
          </a:r>
          <a:endParaRPr lang="en-US" sz="2500" kern="1200"/>
        </a:p>
      </dsp:txBody>
      <dsp:txXfrm>
        <a:off x="4979431" y="2035242"/>
        <a:ext cx="2043787" cy="720000"/>
      </dsp:txXfrm>
    </dsp:sp>
    <dsp:sp modelId="{E58461F6-94A4-46B1-BBFC-813A2D14B308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C2B5-CC4E-4424-85EF-8096BB1B862E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Colocar foto do empreendedor</a:t>
          </a:r>
          <a:endParaRPr lang="en-US" sz="2500" kern="1200"/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163410F-3846-4B73-804F-F551EA0317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A69C7A-0E2D-443C-807D-F249D9F1F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8782-1892-4033-B3F1-B430C15EFDE6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94926-1012-4CE4-8FE6-9C0173960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A5438F-3884-4502-911D-0FE3BFAD9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E36EE-2119-413B-B4E2-73F30E8971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86B-199A-4784-901C-4DCE88BFC78A}" type="datetimeFigureOut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471B8-1DC6-4F97-8F32-A394D954EC21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507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471B8-1DC6-4F97-8F32-A394D954EC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4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B4C6B35-BB0C-4D8C-9B34-E7A2A9898500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3CE400-7B96-4C05-A740-FFED18F368BA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2B33C-982B-4184-A410-6203C6677C29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97780-B878-4C18-AC00-EA752DC0A622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5CA6D25-3388-4494-9EDA-2B82406510CF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Forma Livre 6" title="Marca de 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CD8504-2A3B-4404-80B6-3FDCD18BCAD2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BA83A-F1F3-43AA-AB9B-9E90B0C8A27B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B85840-42BC-4007-94FF-71DCADCCA73C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042D15-7E3C-49BB-8ED2-1766F94C0730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36C38E3-02CF-4AC1-97B1-A0C2C1ADA248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Plano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906863A-6F6A-4823-B628-B52EA22C4E6F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divisória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90A1CB56-ABF5-4901-BAD3-986E66BCF644}" type="datetime1">
              <a:rPr lang="pt-BR" noProof="0" smtClean="0"/>
              <a:t>29/10/2021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8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164" y="1188717"/>
            <a:ext cx="5627717" cy="4480563"/>
          </a:xfrm>
        </p:spPr>
        <p:txBody>
          <a:bodyPr rtlCol="0" anchor="ctr">
            <a:normAutofit/>
          </a:bodyPr>
          <a:lstStyle/>
          <a:p>
            <a:pPr algn="l"/>
            <a:r>
              <a:rPr lang="pt-BR" sz="5600">
                <a:solidFill>
                  <a:schemeClr val="bg2"/>
                </a:solidFill>
              </a:rPr>
              <a:t>IDENTIFICAÇÃO DE UM EMPREENDEDOR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24015" y="1188717"/>
            <a:ext cx="2594343" cy="4480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dirty="0"/>
              <a:t>Nome alunos</a:t>
            </a:r>
            <a:endParaRPr lang="pt-BR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47112" y="4501036"/>
            <a:ext cx="1683805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B817-6ABA-489A-9C1D-AB8D10EA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pt-BR" dirty="0"/>
              <a:t>Nome completo do empreendedor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B677027-2126-464F-B7CD-532CCC798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97802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64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CAB817-6ABA-489A-9C1D-AB8D10EA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pt-BR" dirty="0"/>
              <a:t>Nome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013DB5-6955-40EE-84B3-90D97AB8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pt-BR" dirty="0">
                <a:ea typeface="+mn-lt"/>
                <a:cs typeface="+mn-lt"/>
              </a:rPr>
              <a:t>Classificação do Porte da Empresa</a:t>
            </a:r>
          </a:p>
          <a:p>
            <a:pPr marL="383540" indent="-383540"/>
            <a:r>
              <a:rPr lang="pt-BR" dirty="0">
                <a:ea typeface="+mn-lt"/>
                <a:cs typeface="+mn-lt"/>
              </a:rPr>
              <a:t>Ano de fundação</a:t>
            </a:r>
            <a:endParaRPr lang="pt-BR" dirty="0"/>
          </a:p>
          <a:p>
            <a:pPr marL="383540" indent="-383540"/>
            <a:r>
              <a:rPr lang="pt-BR" dirty="0">
                <a:ea typeface="+mn-lt"/>
                <a:cs typeface="+mn-lt"/>
              </a:rPr>
              <a:t>Número de funcionários</a:t>
            </a:r>
            <a:endParaRPr lang="pt-BR" dirty="0"/>
          </a:p>
          <a:p>
            <a:pPr marL="383540" indent="-383540"/>
            <a:r>
              <a:rPr lang="pt-BR" dirty="0">
                <a:ea typeface="+mn-lt"/>
                <a:cs typeface="+mn-lt"/>
              </a:rPr>
              <a:t>Missão </a:t>
            </a:r>
            <a:endParaRPr lang="pt-BR"/>
          </a:p>
          <a:p>
            <a:pPr marL="383540" indent="-383540"/>
            <a:r>
              <a:rPr lang="pt-BR" dirty="0">
                <a:ea typeface="+mn-lt"/>
                <a:cs typeface="+mn-lt"/>
              </a:rPr>
              <a:t>Visão</a:t>
            </a:r>
            <a:endParaRPr lang="pt-BR" dirty="0"/>
          </a:p>
          <a:p>
            <a:pPr marL="383540" indent="-383540"/>
            <a:r>
              <a:rPr lang="pt-BR" dirty="0">
                <a:ea typeface="+mn-lt"/>
                <a:cs typeface="+mn-lt"/>
              </a:rPr>
              <a:t>Valores</a:t>
            </a:r>
            <a:endParaRPr lang="pt-B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rmazém ao ar livre">
            <a:extLst>
              <a:ext uri="{FF2B5EF4-FFF2-40B4-BE49-F238E27FC236}">
                <a16:creationId xmlns:a16="http://schemas.microsoft.com/office/drawing/2014/main" id="{29EB7E97-AE62-4CD4-B940-655152362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3" r="31862" b="3"/>
          <a:stretch/>
        </p:blipFill>
        <p:spPr>
          <a:xfrm>
            <a:off x="7921822" y="95259"/>
            <a:ext cx="4210646" cy="63103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D45951B-7E47-4131-8EFA-714093805866}"/>
              </a:ext>
            </a:extLst>
          </p:cNvPr>
          <p:cNvSpPr txBox="1"/>
          <p:nvPr/>
        </p:nvSpPr>
        <p:spPr>
          <a:xfrm>
            <a:off x="8724900" y="6403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Imagem da Empresa</a:t>
            </a:r>
          </a:p>
        </p:txBody>
      </p:sp>
    </p:spTree>
    <p:extLst>
      <p:ext uri="{BB962C8B-B14F-4D97-AF65-F5344CB8AC3E}">
        <p14:creationId xmlns:p14="http://schemas.microsoft.com/office/powerpoint/2010/main" val="117707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D33D6-5C1E-4A39-A5BF-871EE7BA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pt-BR" dirty="0"/>
              <a:t>Parte 1 – Como tudo começou...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067C2-B59F-4280-84CD-8F50335C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41" y="1194179"/>
            <a:ext cx="6114847" cy="5020353"/>
          </a:xfrm>
        </p:spPr>
        <p:txBody>
          <a:bodyPr>
            <a:norm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8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067C2-B59F-4280-84CD-8F50335C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188720"/>
            <a:ext cx="5369029" cy="4480560"/>
          </a:xfrm>
        </p:spPr>
        <p:txBody>
          <a:bodyPr anchor="ctr">
            <a:normAutofit/>
          </a:bodyPr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D33D6-5C1E-4A39-A5BF-871EE7BA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>
            <a:normAutofit/>
          </a:bodyPr>
          <a:lstStyle/>
          <a:p>
            <a:r>
              <a:rPr lang="pt-BR" sz="3100">
                <a:solidFill>
                  <a:schemeClr val="bg2"/>
                </a:solidFill>
              </a:rPr>
              <a:t>Parte 2 – Desenvolvimento e condução do negócio...</a:t>
            </a:r>
          </a:p>
        </p:txBody>
      </p:sp>
    </p:spTree>
    <p:extLst>
      <p:ext uri="{BB962C8B-B14F-4D97-AF65-F5344CB8AC3E}">
        <p14:creationId xmlns:p14="http://schemas.microsoft.com/office/powerpoint/2010/main" val="42154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ças de metal de jogo da velha">
            <a:extLst>
              <a:ext uri="{FF2B5EF4-FFF2-40B4-BE49-F238E27FC236}">
                <a16:creationId xmlns:a16="http://schemas.microsoft.com/office/drawing/2014/main" id="{923EE7BF-BFF0-413A-8E82-B1ACE46AD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874" r="-2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8BA8F9A-FF1B-4644-AFA6-8EB73294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Obrigado!!</a:t>
            </a:r>
          </a:p>
        </p:txBody>
      </p:sp>
    </p:spTree>
    <p:extLst>
      <p:ext uri="{BB962C8B-B14F-4D97-AF65-F5344CB8AC3E}">
        <p14:creationId xmlns:p14="http://schemas.microsoft.com/office/powerpoint/2010/main" val="4013001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</TotalTime>
  <Words>59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Cortar</vt:lpstr>
      <vt:lpstr>IDENTIFICAÇÃO DE UM EMPREENDEDOR</vt:lpstr>
      <vt:lpstr>Nome completo do empreendedor</vt:lpstr>
      <vt:lpstr>Nome da Empresa</vt:lpstr>
      <vt:lpstr>Parte 1 – Como tudo começou...</vt:lpstr>
      <vt:lpstr>Parte 2 – Desenvolvimento e condução do negócio...</vt:lpstr>
      <vt:lpstr>Obrigado!!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</dc:creator>
  <cp:lastModifiedBy>Silvia Alonso Y Alonso B. Cunha</cp:lastModifiedBy>
  <cp:revision>58</cp:revision>
  <dcterms:created xsi:type="dcterms:W3CDTF">2021-10-29T18:31:58Z</dcterms:created>
  <dcterms:modified xsi:type="dcterms:W3CDTF">2021-10-29T18:47:29Z</dcterms:modified>
</cp:coreProperties>
</file>