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7E"/>
    <a:srgbClr val="00E5FF"/>
    <a:srgbClr val="F55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F5AAD-6E9F-4B73-BE68-158AE20349C7}" v="12" dt="2022-06-09T15:27:07.907"/>
    <p1510:client id="{6EF8928C-A8D6-4593-E0A7-DFE0335135EA}" v="99" dt="2022-06-08T13:56:39.217"/>
    <p1510:client id="{82C4DB51-5A63-F2F0-6EED-93A090677377}" v="62" dt="2022-06-09T15:34:2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141" y="1041400"/>
            <a:ext cx="64140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E5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141" y="3521075"/>
            <a:ext cx="64140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55A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F55AF8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E5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157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541" y="1676400"/>
            <a:ext cx="6414052" cy="12065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Projeto Individual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4100" y="3000375"/>
            <a:ext cx="3111500" cy="619125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FanPageBR UCL</a:t>
            </a:r>
          </a:p>
          <a:p>
            <a:r>
              <a:rPr lang="en-US" b="1" dirty="0">
                <a:solidFill>
                  <a:schemeClr val="bg1"/>
                </a:solidFill>
              </a:rPr>
              <a:t>By: Pedro Neto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20700"/>
            <a:ext cx="2527144" cy="88044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3" y="1816462"/>
            <a:ext cx="4498527" cy="2069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Conhecendo</a:t>
            </a:r>
            <a:r>
              <a:rPr lang="en-US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 o </a:t>
            </a:r>
            <a:r>
              <a:rPr lang="en-US" dirty="0" err="1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Esporte</a:t>
            </a:r>
            <a:r>
              <a:rPr lang="en-US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r>
              <a:rPr lang="en-US" dirty="0">
                <a:solidFill>
                  <a:srgbClr val="00157E"/>
                </a:solidFill>
              </a:rPr>
              <a:t>Escolha do tema.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7373" y="1791062"/>
            <a:ext cx="4498527" cy="2069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Valores</a:t>
            </a:r>
            <a:r>
              <a:rPr lang="en-US" sz="2800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157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Nem sempre o mais talentoso ganha na vida.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02CB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m 5" descr="WhatsApp Image 2022-06-07 at 21.18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3" y="2968896"/>
            <a:ext cx="2753863" cy="36257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m 6" descr="WhatsApp Image 2022-06-07 at 21.18.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60" y="3314700"/>
            <a:ext cx="2911950" cy="2959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3" y="3606800"/>
            <a:ext cx="4071807" cy="11811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Desafios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93" y="4902201"/>
            <a:ext cx="3157407" cy="838200"/>
          </a:xfrm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Organização de ideias.</a:t>
            </a:r>
          </a:p>
          <a:p>
            <a:r>
              <a:rPr lang="en-US" dirty="0">
                <a:solidFill>
                  <a:schemeClr val="bg1"/>
                </a:solidFill>
              </a:rPr>
              <a:t>Tema repetitivo.</a:t>
            </a:r>
          </a:p>
          <a:p>
            <a:endParaRPr lang="en-US" dirty="0">
              <a:solidFill>
                <a:srgbClr val="00157E"/>
              </a:solidFill>
            </a:endParaRPr>
          </a:p>
          <a:p>
            <a:endParaRPr lang="en-GB" dirty="0"/>
          </a:p>
        </p:txBody>
      </p:sp>
      <p:pic>
        <p:nvPicPr>
          <p:cNvPr id="4" name="Imagem 3" descr="pngwing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109884" y="3644900"/>
            <a:ext cx="11383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4" y="3621178"/>
            <a:ext cx="4618148" cy="1166722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Superação</a:t>
            </a:r>
            <a:endParaRPr lang="en-GB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93" y="4902201"/>
            <a:ext cx="3157407" cy="83820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FeedBack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Foco.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00157E"/>
              </a:solidFill>
            </a:endParaRPr>
          </a:p>
          <a:p>
            <a:endParaRPr lang="en-GB" dirty="0"/>
          </a:p>
        </p:txBody>
      </p:sp>
      <p:pic>
        <p:nvPicPr>
          <p:cNvPr id="4" name="Imagem 3" descr="pngwing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684978" y="3702409"/>
            <a:ext cx="11383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6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Organização (TI)</a:t>
            </a:r>
          </a:p>
        </p:txBody>
      </p:sp>
      <p:pic>
        <p:nvPicPr>
          <p:cNvPr id="4" name="Imagem 3" descr="trel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8" y="1577009"/>
            <a:ext cx="7889700" cy="44814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Uso do GitHub(PI)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069E98-1F7B-FAD0-C61C-77D9AE37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1377184"/>
            <a:ext cx="8551654" cy="43480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095043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5" y="1473200"/>
            <a:ext cx="8026768" cy="4559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Desenvolvimento Site em HTML , CSS &amp; JS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Modelagem Lógica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BB1517-F622-16FB-D7B9-109C2CB0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2047771"/>
            <a:ext cx="8120331" cy="32225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50900"/>
            <a:ext cx="6159500" cy="800101"/>
          </a:xfrm>
        </p:spPr>
        <p:txBody>
          <a:bodyPr>
            <a:normAutofit fontScale="90000"/>
          </a:bodyPr>
          <a:lstStyle/>
          <a:p>
            <a:r>
              <a:rPr lang="en-US" dirty="0"/>
              <a:t>Agradecimentos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3" y="1816462"/>
            <a:ext cx="5006527" cy="2133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157E"/>
                </a:solidFill>
              </a:rPr>
              <a:t>Colegas de Sala.</a:t>
            </a:r>
          </a:p>
          <a:p>
            <a:r>
              <a:rPr lang="en-US" sz="2400" dirty="0">
                <a:solidFill>
                  <a:srgbClr val="00157E"/>
                </a:solidFill>
              </a:rPr>
              <a:t>Toda a Sala de SIS.</a:t>
            </a:r>
          </a:p>
          <a:p>
            <a:r>
              <a:rPr lang="en-US" sz="2400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Patrik Rangel (Especial).</a:t>
            </a:r>
          </a:p>
          <a:p>
            <a:r>
              <a:rPr lang="en-US" sz="2400" dirty="0">
                <a:solidFill>
                  <a:srgbClr val="00157E"/>
                </a:solidFill>
                <a:latin typeface="Open Sans"/>
                <a:ea typeface="Open Sans"/>
                <a:cs typeface="Open Sans"/>
              </a:rPr>
              <a:t>Nicolas Gonzaga (Especial).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7073" y="1638300"/>
            <a:ext cx="6035227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 corpo acadêmico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João Pedro (Especial)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Leonardo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Fernando Brandão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Fernanda Caramico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Oliveira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 Rover (Especial).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57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hampions-League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D1F75DB8-D2BB-EA47-8299-BA13D2AB2779}" vid="{146B52A9-A98A-6046-8596-EF3C92DE61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Champions-League-PowerPoint-Template</Template>
  <TotalTime>99</TotalTime>
  <Words>112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Champions-League-PowerPoint-Template</vt:lpstr>
      <vt:lpstr>Projeto Individual</vt:lpstr>
      <vt:lpstr>Contexto</vt:lpstr>
      <vt:lpstr>Desafios</vt:lpstr>
      <vt:lpstr>Superação</vt:lpstr>
      <vt:lpstr>PowerPoint Presentation</vt:lpstr>
      <vt:lpstr>PowerPoint Presentation</vt:lpstr>
      <vt:lpstr>PowerPoint Presentation</vt:lpstr>
      <vt:lpstr>PowerPoint Presentation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kaiquetk02@gmail.com</dc:creator>
  <cp:lastModifiedBy>kaiquetk02@gmail.com</cp:lastModifiedBy>
  <cp:revision>61</cp:revision>
  <dcterms:created xsi:type="dcterms:W3CDTF">2022-06-08T00:06:53Z</dcterms:created>
  <dcterms:modified xsi:type="dcterms:W3CDTF">2022-06-09T15:35:04Z</dcterms:modified>
</cp:coreProperties>
</file>