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F893CE-F379-479F-A42A-1968F2337F2C}" v="205" dt="2022-07-01T02:14:09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" userId="77b05fbc7c73a9aa" providerId="LiveId" clId="{34F893CE-F379-479F-A42A-1968F2337F2C}"/>
    <pc:docChg chg="undo redo custSel addSld delSld modSld modMainMaster">
      <pc:chgData name="Pedro" userId="77b05fbc7c73a9aa" providerId="LiveId" clId="{34F893CE-F379-479F-A42A-1968F2337F2C}" dt="2022-07-01T02:14:21.487" v="755" actId="1076"/>
      <pc:docMkLst>
        <pc:docMk/>
      </pc:docMkLst>
      <pc:sldChg chg="addSp delSp modSp add del mod">
        <pc:chgData name="Pedro" userId="77b05fbc7c73a9aa" providerId="LiveId" clId="{34F893CE-F379-479F-A42A-1968F2337F2C}" dt="2022-07-01T02:14:09.413" v="750"/>
        <pc:sldMkLst>
          <pc:docMk/>
          <pc:sldMk cId="2364533648" sldId="256"/>
        </pc:sldMkLst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6" creationId="{998DD446-81BA-02DD-5525-59DB49B3FA40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7" creationId="{661DD0BA-0DA9-15FE-F5D2-234D15815505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8" creationId="{13216C18-A38E-DCC6-60A4-114BBD7BCA58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9" creationId="{A5B7D03A-3C17-BFAA-EE1B-57BA239AB536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1" creationId="{7793E250-C607-8B2E-A77F-4261344BE31F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2" creationId="{761E09FB-6E36-8FC0-69F6-854B31813FF3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3" creationId="{EA2570E8-24AD-A824-603E-60622FBEFDFC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4" creationId="{03323F76-B269-2EB4-6556-65DB13167752}"/>
          </ac:spMkLst>
        </pc:spChg>
        <pc:spChg chg="add del mod">
          <ac:chgData name="Pedro" userId="77b05fbc7c73a9aa" providerId="LiveId" clId="{34F893CE-F379-479F-A42A-1968F2337F2C}" dt="2022-07-01T02:09:11.472" v="714"/>
          <ac:spMkLst>
            <pc:docMk/>
            <pc:sldMk cId="2364533648" sldId="256"/>
            <ac:spMk id="15" creationId="{1905C45B-AC46-F18D-2245-68F9BECFA8FF}"/>
          </ac:spMkLst>
        </pc:spChg>
        <pc:spChg chg="add del mod">
          <ac:chgData name="Pedro" userId="77b05fbc7c73a9aa" providerId="LiveId" clId="{34F893CE-F379-479F-A42A-1968F2337F2C}" dt="2022-07-01T02:09:11.472" v="714"/>
          <ac:spMkLst>
            <pc:docMk/>
            <pc:sldMk cId="2364533648" sldId="256"/>
            <ac:spMk id="17" creationId="{676443D3-49E4-A6EB-DC4B-EEE08F99787D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41" creationId="{494F0785-230A-63A4-E9ED-22973F09AD2F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46" creationId="{A346F9C0-5390-830D-1CF9-FB1ABAD423C6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49" creationId="{7F5E1E71-116E-9106-CBD5-18A102EC9286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52" creationId="{AA90D6B6-1217-ABAA-C510-D635C75880D9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55" creationId="{76DACF9C-F141-200F-7F7D-8259F75C5938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70" creationId="{A050DB8B-575C-1113-C32B-CC5C99149712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10" creationId="{8F5B5044-6801-92BF-76B6-98718D8BFEB6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13" creationId="{56CEB6B5-2526-1BC7-7D2B-0B6F85EE2E71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16" creationId="{D55F072E-15BC-23DE-791A-913419E9D8B5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19" creationId="{A6E1ECC3-A493-A3EA-32DB-1737E5E905FC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36" creationId="{F6759585-280F-4C93-36F0-D80A7E6B3795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39" creationId="{4141FCC4-3B34-DF26-9B4F-E52EF60CAC3C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46" creationId="{9D358208-DAEF-D525-0E1B-7D91F609ED9D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47" creationId="{E0699AB0-1C55-2243-E929-AD03BCF72628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50" creationId="{BD8E5504-DD36-0237-FA62-230F5B3E338B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51" creationId="{E18B4E02-AD7F-8253-7278-B433221FFA56}"/>
          </ac:spMkLst>
        </pc:spChg>
        <pc:spChg chg="mod topLvl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53" creationId="{82C2F151-340B-A8EB-641F-48F8431DEC08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55" creationId="{ECDD56D0-9B29-0375-F948-A2E1AF42EC4E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56" creationId="{B4DA4294-AE6C-8181-520A-4849C2602F2B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58" creationId="{33A0877F-CD3F-23AC-BE44-ABFDC56DA861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59" creationId="{8C0C8CFB-D050-CA43-49E0-26E9DE483AB1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61" creationId="{BAC1F67F-2B4E-CCCE-20D1-474FA110C5E4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62" creationId="{866E6436-B0C2-985D-442A-DCEED50EB6A4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64" creationId="{6AE2E824-C917-BC99-80A9-CBD72DE2F041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65" creationId="{7DCEE739-C327-CA1D-BBB1-135C90C153B3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67" creationId="{809007AA-8738-A2D1-6854-5AA01A3A6207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68" creationId="{D8C2EADE-8078-D018-3AAF-222686FCA940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70" creationId="{D7975C52-E73D-9B7D-FFF5-AB7F8E2852BB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71" creationId="{05D74879-1E79-84A2-42EE-D71F8F414FF7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73" creationId="{5472C748-454E-40D1-DBBC-07FD4FBC65CD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74" creationId="{9046E5A5-525E-2500-4106-A6E43799CA0A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76" creationId="{A9D29768-142E-835D-343E-B9FED0BF8EB4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77" creationId="{D8FF90D7-A20F-966A-5D90-62D6B9ED06A1}"/>
          </ac:spMkLst>
        </pc:spChg>
        <pc:spChg chg="mod topLvl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78" creationId="{04827DC7-8800-C77E-4E46-136F702C75E1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00" creationId="{AC33CF08-90AA-09A9-410E-67077C96C1E8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01" creationId="{9A06855F-962F-C155-D5D4-92785A8781E6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03" creationId="{1EF342D9-8A86-2517-6D0E-8F1CD5CC4B90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04" creationId="{5407AD56-0AB7-C9AA-C8C4-E9A0949632E3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06" creationId="{50A9AFFD-0555-433E-8E29-2E71D8416E06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07" creationId="{11E97E30-ACDB-8562-5ABC-914A594BE939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09" creationId="{15EDAB0A-1909-EA36-512A-A8EEC5405970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10" creationId="{ADF4A875-ED72-6C50-382E-65C6538BB5CD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12" creationId="{011463E8-E83F-4739-4DC8-C6E0CBADFA3D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13" creationId="{0ADD9828-C640-726F-009A-4E042FA747E0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15" creationId="{167060AF-F998-55CB-B8A4-FDEBACA6E4D7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16" creationId="{717322A9-CE4A-0534-EB4B-D4CFE08BC13E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18" creationId="{F062300D-E64F-49C9-7FB7-C44ED0E02853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19" creationId="{8CEE13C5-F57C-AD43-FFA7-B50C0554EF6D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21" creationId="{33376AE0-C671-07FD-3AA4-C53C3BD1D7ED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22" creationId="{6BF57E19-163A-65C9-BDDE-3FCEDA440F77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24" creationId="{87693C67-B17F-8741-EF95-7D69454530BF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25" creationId="{D664A206-CBAF-8F29-15AA-BC30FA820048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27" creationId="{602A9256-3485-C726-C8B1-0838C0416B38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28" creationId="{2A2D8002-679F-5DED-42E6-E8BAFFE641D7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41" creationId="{959AB6D6-59EF-D47B-610B-7082BDC3DC6F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43" creationId="{C1845AF5-5D71-B56D-915A-C335C3862492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45" creationId="{5C802504-C6AA-BE89-87AD-6A9AFD43EBAB}"/>
          </ac:spMkLst>
        </pc:spChg>
        <pc:grpChg chg="add 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2" creationId="{5F376FB1-D5BE-41C2-7319-6B8D2730DDBE}"/>
          </ac:grpSpMkLst>
        </pc:grpChg>
        <pc:grpChg chg="add 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3" creationId="{ACD2AAB2-9FBC-04F7-8863-45B34179113C}"/>
          </ac:grpSpMkLst>
        </pc:grpChg>
        <pc:grpChg chg="add 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4" creationId="{5C7145BC-CE05-667B-3DD1-C6BB4AFD9987}"/>
          </ac:grpSpMkLst>
        </pc:grpChg>
        <pc:grpChg chg="add 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5" creationId="{64BEF35F-BD31-E99B-7ABB-7962BC90B8F7}"/>
          </ac:grpSpMkLst>
        </pc:grpChg>
        <pc:grpChg chg="add mod">
          <ac:chgData name="Pedro" userId="77b05fbc7c73a9aa" providerId="LiveId" clId="{34F893CE-F379-479F-A42A-1968F2337F2C}" dt="2022-07-01T02:10:06.057" v="730" actId="164"/>
          <ac:grpSpMkLst>
            <pc:docMk/>
            <pc:sldMk cId="2364533648" sldId="256"/>
            <ac:grpSpMk id="10" creationId="{BFCFB6C2-9BD2-3B58-D30D-414DCF49BFC7}"/>
          </ac:grpSpMkLst>
        </pc:grpChg>
        <pc:grpChg chg="add 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19" creationId="{52A6B468-CB92-F81F-A547-170A4B249B43}"/>
          </ac:grpSpMkLst>
        </pc:grpChg>
        <pc:grpChg chg="add 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23" creationId="{29C33F6A-C218-9EFA-1FCD-5D7A1AF3F403}"/>
          </ac:grpSpMkLst>
        </pc:grpChg>
        <pc:grpChg chg="add del mod">
          <ac:chgData name="Pedro" userId="77b05fbc7c73a9aa" providerId="LiveId" clId="{34F893CE-F379-479F-A42A-1968F2337F2C}" dt="2022-06-30T01:48:53.961" v="43" actId="165"/>
          <ac:grpSpMkLst>
            <pc:docMk/>
            <pc:sldMk cId="2364533648" sldId="256"/>
            <ac:grpSpMk id="144" creationId="{32551FDD-E21C-24A7-C55D-E5365909392D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148" creationId="{FEADC4CC-1B66-F5EB-DF66-FA9EEA2F1293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149" creationId="{7E376EDC-E426-A4FF-CAAE-E6780A0AD061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154" creationId="{0A7DE91F-5C79-B3CD-129B-C5EAA997B052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157" creationId="{6AFE1AC1-1FED-8F4B-0A8D-1C5CDAF18CAA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160" creationId="{177D5845-DAB2-2159-4922-DFA2345C96C5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163" creationId="{FEF5BAD7-2030-5642-FA94-916679C737A9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166" creationId="{A70B06DB-C82A-C003-9755-8F5DEC2A7250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169" creationId="{512E417E-F52E-CA79-E253-565D4D406654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172" creationId="{BB7B4EC9-7175-751E-4FCD-4C7573C015C3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175" creationId="{8CC2EC6A-8B84-72DD-03CF-C3DCA62AB7CC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299" creationId="{0CDB9173-5891-C562-98E1-FC1DA75DF6F0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302" creationId="{338C4D7D-C3A5-31A4-4DAD-FABF95F562FB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305" creationId="{7E723AE9-C168-3878-B218-0C9279CFFF8C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308" creationId="{4C86EE4C-BFF5-8BB8-434E-A8E755726B41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311" creationId="{F0A2E428-26D1-7578-D46A-84762B7CE337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314" creationId="{9524C5C1-47DA-976D-18B6-0A9A9C7E78A8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317" creationId="{106EB5A0-24E7-7C78-F714-171CDBB27EBE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320" creationId="{AF961DF0-55E2-1AE1-FC3C-19BA2FDADFCA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323" creationId="{6B2DCCA4-F808-AFEC-A1BC-514E28ED0437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326" creationId="{D10E86D2-CBD1-790E-4E8B-D71888C04D1F}"/>
          </ac:grpSpMkLst>
        </pc:grpChg>
        <pc:inkChg chg="mod">
          <ac:chgData name="Pedro" userId="77b05fbc7c73a9aa" providerId="LiveId" clId="{34F893CE-F379-479F-A42A-1968F2337F2C}" dt="2022-07-01T02:14:09.413" v="750"/>
          <ac:inkMkLst>
            <pc:docMk/>
            <pc:sldMk cId="2364533648" sldId="256"/>
            <ac:inkMk id="16" creationId="{FBCEBC7F-5863-AE14-1122-393C4A2E5668}"/>
          </ac:inkMkLst>
        </pc:ink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18" creationId="{B93F4448-C40E-E3DF-157A-611BE1018ABE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20" creationId="{76BEA8BF-D6F5-6171-0CA1-3BFE871B8EBD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22" creationId="{B079CD6D-BB83-1C38-20D5-BCE27BCB3591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24" creationId="{6870B375-470D-5CD4-9D58-D09E900123C1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26" creationId="{32556762-5F4B-B1C6-4A01-2067EBE8B078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31" creationId="{5CFB1527-4386-5A64-C0D9-602A139097EF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42" creationId="{CB353CCE-6A3D-CC39-7EAC-4A12270E3A40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43" creationId="{6451AF96-4D66-3376-4573-9AAB87969F30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47" creationId="{CC5A9949-004C-2192-1D7D-66012290EE68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48" creationId="{6558D2DD-9E29-0DFB-34AD-3873597C74E9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50" creationId="{4D9C58B3-27DC-7D28-1BCE-EE1BA6ED2CF1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51" creationId="{CBFBC629-DA9C-A864-D4DE-FA030CB41537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53" creationId="{4C05F966-F6F4-41AA-0CDF-18826CEFED93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54" creationId="{ADA83554-A4FB-C55D-25C6-C27C4D5CC8F4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56" creationId="{9469FFDA-BE8F-9BE3-BE46-22F2A585BAA2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57" creationId="{979CF549-5B4F-9E9D-A60D-AB57516C5839}"/>
          </ac:cxnSpMkLst>
        </pc:cxnChg>
        <pc:cxnChg chg="add del 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65" creationId="{160FDA60-EBA6-4684-90A4-EBCDD126BC44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71" creationId="{D32C2740-8245-421D-4CF3-06D6A821E410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72" creationId="{99DA018B-4EF0-A987-289B-B2A9A784FD28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111" creationId="{486F3DAF-883D-73C0-B423-3003F987AC2E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112" creationId="{47505950-F06F-E34D-D78C-E720386A1C1F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114" creationId="{160034F7-C9F8-194C-E5B9-D8378CB721AD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115" creationId="{78D793C7-175E-064B-D39F-97E95CE8B819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117" creationId="{1804DDC1-1BED-5BD7-EE46-7901F2131006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118" creationId="{22F46F2E-0B05-3FD7-2DB9-16DDF2F98003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120" creationId="{3CC37570-80AF-2ACE-D2AD-3B7F87DFA312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121" creationId="{38386DF1-0933-E821-7251-8BC74231E244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137" creationId="{9B2706AF-79FE-B019-8EBA-E27477FB64A6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138" creationId="{05E4E01E-DC61-3138-A5AF-4208D0B3BC9E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140" creationId="{DD574DFB-11C1-67AA-8FA9-30228469868A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141" creationId="{AB12B807-6D58-B62F-558B-15993D81B5AF}"/>
          </ac:cxnSpMkLst>
        </pc:cxnChg>
        <pc:cxnChg chg="mod topLvl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145" creationId="{18A72EF8-C306-ADA4-85B4-6505205DB615}"/>
          </ac:cxnSpMkLst>
        </pc:cxnChg>
        <pc:cxnChg chg="del mod topLvl">
          <ac:chgData name="Pedro" userId="77b05fbc7c73a9aa" providerId="LiveId" clId="{34F893CE-F379-479F-A42A-1968F2337F2C}" dt="2022-06-30T01:49:48.773" v="55" actId="478"/>
          <ac:cxnSpMkLst>
            <pc:docMk/>
            <pc:sldMk cId="2364533648" sldId="256"/>
            <ac:cxnSpMk id="152" creationId="{EC7B5B03-9048-4CEA-8823-C321A34B150B}"/>
          </ac:cxnSpMkLst>
        </pc:cxnChg>
        <pc:cxnChg chg="add 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179" creationId="{1664E55D-EAA4-A293-8AFF-864167D00C4E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235" creationId="{1E7FD92A-DB69-C88C-3E20-2456685ED10E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240" creationId="{90E93B37-C295-6758-30FC-F02A973B32E1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241" creationId="{1DABA32C-9952-B76E-5502-A6D797990502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243" creationId="{B8AC8B97-D337-50C1-A949-E31A17AC43B1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244" creationId="{2CF481C8-5291-5F0E-1435-59BABEAA9296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245" creationId="{34AF7D15-70D4-F4B1-935B-E1D8407FB218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246" creationId="{C1C5B19B-B16D-3C83-7FB0-2B6EFD2BBAB6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248" creationId="{88FDFAE5-1B14-682D-2E39-985337735D8B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249" creationId="{4AFEB4E9-069E-93F1-D41F-65E5E8D85973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250" creationId="{44B78375-3392-EE52-26EE-2B057512FC38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329" creationId="{61A4E19D-4416-BCBC-3850-AA2A97231304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330" creationId="{CFAB44AA-7820-1010-9CF5-93183FF5BC70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331" creationId="{3566D179-E1D8-7A24-E796-1071EA634AE4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332" creationId="{6B43FF67-C27B-4CD9-51DE-577589094B9A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333" creationId="{9409D0D6-DFEB-0290-87D4-FD3EFC4611B3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334" creationId="{90967EBE-AE62-E194-1BD8-1EF2C4A3A9D2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335" creationId="{C28716E6-42DB-F843-549C-C2AD175B6B57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336" creationId="{E2B9F169-FFD3-6F99-5250-79E1E9C5C0C3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337" creationId="{5517E000-1F80-5396-3C3E-15A98BB7E196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338" creationId="{2C0FFDAB-8DC0-13BC-4527-F56DF24BD4B5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340" creationId="{FE39269A-81E0-339F-CBFD-6F77517C2864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342" creationId="{873D0718-71A9-F59B-19A3-8BB2E0FEFBD9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344" creationId="{0B68F701-334E-B928-C123-5966B84E77E1}"/>
          </ac:cxnSpMkLst>
        </pc:cxnChg>
      </pc:sldChg>
      <pc:sldChg chg="addSp delSp modSp new mod">
        <pc:chgData name="Pedro" userId="77b05fbc7c73a9aa" providerId="LiveId" clId="{34F893CE-F379-479F-A42A-1968F2337F2C}" dt="2022-07-01T02:14:21.487" v="755" actId="1076"/>
        <pc:sldMkLst>
          <pc:docMk/>
          <pc:sldMk cId="1665507447" sldId="257"/>
        </pc:sldMkLst>
        <pc:spChg chg="del">
          <ac:chgData name="Pedro" userId="77b05fbc7c73a9aa" providerId="LiveId" clId="{34F893CE-F379-479F-A42A-1968F2337F2C}" dt="2022-06-30T01:46:17.773" v="30" actId="478"/>
          <ac:spMkLst>
            <pc:docMk/>
            <pc:sldMk cId="1665507447" sldId="257"/>
            <ac:spMk id="2" creationId="{CA1A46E9-296A-76EE-1EC4-FC68E8C50778}"/>
          </ac:spMkLst>
        </pc:spChg>
        <pc:spChg chg="del">
          <ac:chgData name="Pedro" userId="77b05fbc7c73a9aa" providerId="LiveId" clId="{34F893CE-F379-479F-A42A-1968F2337F2C}" dt="2022-06-30T01:46:18.964" v="31" actId="478"/>
          <ac:spMkLst>
            <pc:docMk/>
            <pc:sldMk cId="1665507447" sldId="257"/>
            <ac:spMk id="3" creationId="{E0EDCCD6-6EAF-AFBF-BC28-0D6DD21D3276}"/>
          </ac:spMkLst>
        </pc:spChg>
        <pc:spChg chg="mod">
          <ac:chgData name="Pedro" userId="77b05fbc7c73a9aa" providerId="LiveId" clId="{34F893CE-F379-479F-A42A-1968F2337F2C}" dt="2022-06-30T01:53:12.168" v="69"/>
          <ac:spMkLst>
            <pc:docMk/>
            <pc:sldMk cId="1665507447" sldId="257"/>
            <ac:spMk id="5" creationId="{DD99AAE2-8E32-9280-BEC4-70EF7075E0E1}"/>
          </ac:spMkLst>
        </pc:spChg>
        <pc:spChg chg="mod">
          <ac:chgData name="Pedro" userId="77b05fbc7c73a9aa" providerId="LiveId" clId="{34F893CE-F379-479F-A42A-1968F2337F2C}" dt="2022-06-30T01:53:12.168" v="69"/>
          <ac:spMkLst>
            <pc:docMk/>
            <pc:sldMk cId="1665507447" sldId="257"/>
            <ac:spMk id="6" creationId="{114D3C8A-E1C3-26BE-3871-A9C64A8D937A}"/>
          </ac:spMkLst>
        </pc:spChg>
        <pc:spChg chg="mod">
          <ac:chgData name="Pedro" userId="77b05fbc7c73a9aa" providerId="LiveId" clId="{34F893CE-F379-479F-A42A-1968F2337F2C}" dt="2022-06-30T01:53:12.168" v="69"/>
          <ac:spMkLst>
            <pc:docMk/>
            <pc:sldMk cId="1665507447" sldId="257"/>
            <ac:spMk id="7" creationId="{A88641FC-713D-45A0-D8BC-A72712BEBD0C}"/>
          </ac:spMkLst>
        </pc:spChg>
        <pc:spChg chg="mod">
          <ac:chgData name="Pedro" userId="77b05fbc7c73a9aa" providerId="LiveId" clId="{34F893CE-F379-479F-A42A-1968F2337F2C}" dt="2022-06-30T01:53:12.168" v="69"/>
          <ac:spMkLst>
            <pc:docMk/>
            <pc:sldMk cId="1665507447" sldId="257"/>
            <ac:spMk id="9" creationId="{A9CC6A67-CAD9-E9F7-C02F-F7FE204F375B}"/>
          </ac:spMkLst>
        </pc:spChg>
        <pc:spChg chg="mod">
          <ac:chgData name="Pedro" userId="77b05fbc7c73a9aa" providerId="LiveId" clId="{34F893CE-F379-479F-A42A-1968F2337F2C}" dt="2022-06-30T01:53:12.168" v="69"/>
          <ac:spMkLst>
            <pc:docMk/>
            <pc:sldMk cId="1665507447" sldId="257"/>
            <ac:spMk id="10" creationId="{A5E9740C-DB95-6573-37AB-5C0ABC742E4D}"/>
          </ac:spMkLst>
        </pc:spChg>
        <pc:spChg chg="mod">
          <ac:chgData name="Pedro" userId="77b05fbc7c73a9aa" providerId="LiveId" clId="{34F893CE-F379-479F-A42A-1968F2337F2C}" dt="2022-06-30T01:53:15.134" v="71"/>
          <ac:spMkLst>
            <pc:docMk/>
            <pc:sldMk cId="1665507447" sldId="257"/>
            <ac:spMk id="12" creationId="{DF8585C3-321A-F448-4CDC-89CD732DC01F}"/>
          </ac:spMkLst>
        </pc:spChg>
        <pc:spChg chg="mod">
          <ac:chgData name="Pedro" userId="77b05fbc7c73a9aa" providerId="LiveId" clId="{34F893CE-F379-479F-A42A-1968F2337F2C}" dt="2022-06-30T01:53:15.134" v="71"/>
          <ac:spMkLst>
            <pc:docMk/>
            <pc:sldMk cId="1665507447" sldId="257"/>
            <ac:spMk id="13" creationId="{886E4940-1186-8CF4-319D-2B30A3959591}"/>
          </ac:spMkLst>
        </pc:spChg>
        <pc:spChg chg="mod">
          <ac:chgData name="Pedro" userId="77b05fbc7c73a9aa" providerId="LiveId" clId="{34F893CE-F379-479F-A42A-1968F2337F2C}" dt="2022-06-30T01:53:15.134" v="71"/>
          <ac:spMkLst>
            <pc:docMk/>
            <pc:sldMk cId="1665507447" sldId="257"/>
            <ac:spMk id="14" creationId="{3542BE5B-E888-DF31-A174-0446E60498CE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665507447" sldId="257"/>
            <ac:spMk id="16" creationId="{250A40A9-B6DC-7328-B091-DCA988B771B6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665507447" sldId="257"/>
            <ac:spMk id="17" creationId="{6DAA9E4E-969B-44BD-4173-FE852BF38A67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665507447" sldId="257"/>
            <ac:spMk id="19" creationId="{9E52C2F4-D3CC-4F33-8C53-9A4CE17ABD03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665507447" sldId="257"/>
            <ac:spMk id="20" creationId="{81F5655A-3168-B0E9-E241-28D1B203D349}"/>
          </ac:spMkLst>
        </pc:spChg>
        <pc:spChg chg="mod topLvl">
          <ac:chgData name="Pedro" userId="77b05fbc7c73a9aa" providerId="LiveId" clId="{34F893CE-F379-479F-A42A-1968F2337F2C}" dt="2022-07-01T02:14:09.413" v="750"/>
          <ac:spMkLst>
            <pc:docMk/>
            <pc:sldMk cId="1665507447" sldId="257"/>
            <ac:spMk id="22" creationId="{4824FC40-BE91-DD78-3C26-6A0375C8302C}"/>
          </ac:spMkLst>
        </pc:spChg>
        <pc:spChg chg="mod topLvl">
          <ac:chgData name="Pedro" userId="77b05fbc7c73a9aa" providerId="LiveId" clId="{34F893CE-F379-479F-A42A-1968F2337F2C}" dt="2022-07-01T02:14:09.413" v="750"/>
          <ac:spMkLst>
            <pc:docMk/>
            <pc:sldMk cId="1665507447" sldId="257"/>
            <ac:spMk id="23" creationId="{5501F6DD-E732-A769-CD5B-ABD05FBCECF6}"/>
          </ac:spMkLst>
        </pc:spChg>
        <pc:spChg chg="del mod topLvl">
          <ac:chgData name="Pedro" userId="77b05fbc7c73a9aa" providerId="LiveId" clId="{34F893CE-F379-479F-A42A-1968F2337F2C}" dt="2022-06-30T01:57:24.237" v="139" actId="478"/>
          <ac:spMkLst>
            <pc:docMk/>
            <pc:sldMk cId="1665507447" sldId="257"/>
            <ac:spMk id="24" creationId="{3AFDC6A4-5FC1-B8F8-1A90-E0B4A91B7CA3}"/>
          </ac:spMkLst>
        </pc:spChg>
        <pc:spChg chg="mod topLvl">
          <ac:chgData name="Pedro" userId="77b05fbc7c73a9aa" providerId="LiveId" clId="{34F893CE-F379-479F-A42A-1968F2337F2C}" dt="2022-07-01T02:14:09.413" v="750"/>
          <ac:spMkLst>
            <pc:docMk/>
            <pc:sldMk cId="1665507447" sldId="257"/>
            <ac:spMk id="26" creationId="{1EDE7DD9-0CB8-5AD7-1145-115CC792EEB7}"/>
          </ac:spMkLst>
        </pc:spChg>
        <pc:spChg chg="mod topLvl">
          <ac:chgData name="Pedro" userId="77b05fbc7c73a9aa" providerId="LiveId" clId="{34F893CE-F379-479F-A42A-1968F2337F2C}" dt="2022-07-01T02:14:09.413" v="750"/>
          <ac:spMkLst>
            <pc:docMk/>
            <pc:sldMk cId="1665507447" sldId="257"/>
            <ac:spMk id="27" creationId="{0F044C12-1D86-8A24-9A61-4C2F5442F6A8}"/>
          </ac:spMkLst>
        </pc:spChg>
        <pc:spChg chg="del mod topLvl">
          <ac:chgData name="Pedro" userId="77b05fbc7c73a9aa" providerId="LiveId" clId="{34F893CE-F379-479F-A42A-1968F2337F2C}" dt="2022-06-30T01:57:24.895" v="140" actId="478"/>
          <ac:spMkLst>
            <pc:docMk/>
            <pc:sldMk cId="1665507447" sldId="257"/>
            <ac:spMk id="28" creationId="{AD38818D-2E1D-4484-5A69-6BA065A7B75B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665507447" sldId="257"/>
            <ac:spMk id="33" creationId="{78409452-7D8E-D04B-4329-0BE727F3879B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665507447" sldId="257"/>
            <ac:spMk id="34" creationId="{EB04A9D4-2104-E6A6-006F-A9D149A9BF01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665507447" sldId="257"/>
            <ac:spMk id="38" creationId="{EC732CE7-CBDC-3B86-6B67-3E9DB04B3A72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665507447" sldId="257"/>
            <ac:spMk id="39" creationId="{BA8D7CFA-5EB1-D6C8-8CC2-71C192578A88}"/>
          </ac:spMkLst>
        </pc:spChg>
        <pc:spChg chg="mod topLvl">
          <ac:chgData name="Pedro" userId="77b05fbc7c73a9aa" providerId="LiveId" clId="{34F893CE-F379-479F-A42A-1968F2337F2C}" dt="2022-07-01T02:14:09.413" v="750"/>
          <ac:spMkLst>
            <pc:docMk/>
            <pc:sldMk cId="1665507447" sldId="257"/>
            <ac:spMk id="48" creationId="{18D2263F-6ECC-332A-370B-D0E2BA9EC824}"/>
          </ac:spMkLst>
        </pc:spChg>
        <pc:grpChg chg="add del mod">
          <ac:chgData name="Pedro" userId="77b05fbc7c73a9aa" providerId="LiveId" clId="{34F893CE-F379-479F-A42A-1968F2337F2C}" dt="2022-06-30T01:53:14.460" v="70"/>
          <ac:grpSpMkLst>
            <pc:docMk/>
            <pc:sldMk cId="1665507447" sldId="257"/>
            <ac:grpSpMk id="4" creationId="{33DE9784-D6F6-F379-ACCF-39831AE6E97A}"/>
          </ac:grpSpMkLst>
        </pc:grpChg>
        <pc:grpChg chg="add del mod">
          <ac:chgData name="Pedro" userId="77b05fbc7c73a9aa" providerId="LiveId" clId="{34F893CE-F379-479F-A42A-1968F2337F2C}" dt="2022-06-30T01:53:14.460" v="70"/>
          <ac:grpSpMkLst>
            <pc:docMk/>
            <pc:sldMk cId="1665507447" sldId="257"/>
            <ac:grpSpMk id="8" creationId="{A20E6A4B-930D-A754-F700-1C79331E454E}"/>
          </ac:grpSpMkLst>
        </pc:grpChg>
        <pc:grpChg chg="add del mod">
          <ac:chgData name="Pedro" userId="77b05fbc7c73a9aa" providerId="LiveId" clId="{34F893CE-F379-479F-A42A-1968F2337F2C}" dt="2022-06-30T01:55:26.464" v="126" actId="478"/>
          <ac:grpSpMkLst>
            <pc:docMk/>
            <pc:sldMk cId="1665507447" sldId="257"/>
            <ac:grpSpMk id="11" creationId="{262576FF-15D0-84F2-FA96-E84ED3075485}"/>
          </ac:grpSpMkLst>
        </pc:grpChg>
        <pc:grpChg chg="add mod">
          <ac:chgData name="Pedro" userId="77b05fbc7c73a9aa" providerId="LiveId" clId="{34F893CE-F379-479F-A42A-1968F2337F2C}" dt="2022-07-01T02:14:09.413" v="750"/>
          <ac:grpSpMkLst>
            <pc:docMk/>
            <pc:sldMk cId="1665507447" sldId="257"/>
            <ac:grpSpMk id="15" creationId="{CB13C6DA-CB85-EF52-44E2-32B907A05ABD}"/>
          </ac:grpSpMkLst>
        </pc:grpChg>
        <pc:grpChg chg="add mod">
          <ac:chgData name="Pedro" userId="77b05fbc7c73a9aa" providerId="LiveId" clId="{34F893CE-F379-479F-A42A-1968F2337F2C}" dt="2022-07-01T02:14:09.413" v="750"/>
          <ac:grpSpMkLst>
            <pc:docMk/>
            <pc:sldMk cId="1665507447" sldId="257"/>
            <ac:grpSpMk id="18" creationId="{68D26D05-833F-A47B-EF90-2C0E90AC10AE}"/>
          </ac:grpSpMkLst>
        </pc:grpChg>
        <pc:grpChg chg="add del mod">
          <ac:chgData name="Pedro" userId="77b05fbc7c73a9aa" providerId="LiveId" clId="{34F893CE-F379-479F-A42A-1968F2337F2C}" dt="2022-06-30T01:57:22.460" v="138" actId="165"/>
          <ac:grpSpMkLst>
            <pc:docMk/>
            <pc:sldMk cId="1665507447" sldId="257"/>
            <ac:grpSpMk id="21" creationId="{56D1530D-7AD9-2A9F-D869-394A7FFA3BEA}"/>
          </ac:grpSpMkLst>
        </pc:grpChg>
        <pc:grpChg chg="add del mod">
          <ac:chgData name="Pedro" userId="77b05fbc7c73a9aa" providerId="LiveId" clId="{34F893CE-F379-479F-A42A-1968F2337F2C}" dt="2022-06-30T01:57:22.460" v="138" actId="165"/>
          <ac:grpSpMkLst>
            <pc:docMk/>
            <pc:sldMk cId="1665507447" sldId="257"/>
            <ac:grpSpMk id="25" creationId="{C658A6DB-204A-2478-EB0A-2085C46B458F}"/>
          </ac:grpSpMkLst>
        </pc:grpChg>
        <pc:grpChg chg="add mod">
          <ac:chgData name="Pedro" userId="77b05fbc7c73a9aa" providerId="LiveId" clId="{34F893CE-F379-479F-A42A-1968F2337F2C}" dt="2022-07-01T02:14:09.413" v="750"/>
          <ac:grpSpMkLst>
            <pc:docMk/>
            <pc:sldMk cId="1665507447" sldId="257"/>
            <ac:grpSpMk id="29" creationId="{00EC6E95-EB9B-1DF9-5E05-02E75DA79B23}"/>
          </ac:grpSpMkLst>
        </pc:grpChg>
        <pc:grpChg chg="add mod">
          <ac:chgData name="Pedro" userId="77b05fbc7c73a9aa" providerId="LiveId" clId="{34F893CE-F379-479F-A42A-1968F2337F2C}" dt="2022-07-01T02:14:09.413" v="750"/>
          <ac:grpSpMkLst>
            <pc:docMk/>
            <pc:sldMk cId="1665507447" sldId="257"/>
            <ac:grpSpMk id="30" creationId="{87AAE1A5-4164-73AB-B599-9C82A053A8BD}"/>
          </ac:grpSpMkLst>
        </pc:grpChg>
        <pc:grpChg chg="add mod">
          <ac:chgData name="Pedro" userId="77b05fbc7c73a9aa" providerId="LiveId" clId="{34F893CE-F379-479F-A42A-1968F2337F2C}" dt="2022-07-01T02:14:09.413" v="750"/>
          <ac:grpSpMkLst>
            <pc:docMk/>
            <pc:sldMk cId="1665507447" sldId="257"/>
            <ac:grpSpMk id="31" creationId="{F830FB76-0F60-88E9-D8E5-86A977993CCA}"/>
          </ac:grpSpMkLst>
        </pc:grpChg>
        <pc:grpChg chg="add mod">
          <ac:chgData name="Pedro" userId="77b05fbc7c73a9aa" providerId="LiveId" clId="{34F893CE-F379-479F-A42A-1968F2337F2C}" dt="2022-07-01T02:14:09.413" v="750"/>
          <ac:grpSpMkLst>
            <pc:docMk/>
            <pc:sldMk cId="1665507447" sldId="257"/>
            <ac:grpSpMk id="36" creationId="{889D0179-7E00-1085-EF89-11FA3AC9995D}"/>
          </ac:grpSpMkLst>
        </pc:grpChg>
        <pc:grpChg chg="add del mod">
          <ac:chgData name="Pedro" userId="77b05fbc7c73a9aa" providerId="LiveId" clId="{34F893CE-F379-479F-A42A-1968F2337F2C}" dt="2022-06-30T02:01:43.089" v="184" actId="165"/>
          <ac:grpSpMkLst>
            <pc:docMk/>
            <pc:sldMk cId="1665507447" sldId="257"/>
            <ac:grpSpMk id="46" creationId="{9E1F4826-BF04-27CD-5B25-31830683CC90}"/>
          </ac:grpSpMkLst>
        </pc:grpChg>
        <pc:grpChg chg="add mod">
          <ac:chgData name="Pedro" userId="77b05fbc7c73a9aa" providerId="LiveId" clId="{34F893CE-F379-479F-A42A-1968F2337F2C}" dt="2022-07-01T02:14:21.487" v="755" actId="1076"/>
          <ac:grpSpMkLst>
            <pc:docMk/>
            <pc:sldMk cId="1665507447" sldId="257"/>
            <ac:grpSpMk id="49" creationId="{5B82DB5B-C644-56C8-1ECA-05A572AFD74A}"/>
          </ac:grpSpMkLst>
        </pc:grpChg>
        <pc:grpChg chg="add mod">
          <ac:chgData name="Pedro" userId="77b05fbc7c73a9aa" providerId="LiveId" clId="{34F893CE-F379-479F-A42A-1968F2337F2C}" dt="2022-07-01T02:14:21.487" v="755" actId="1076"/>
          <ac:grpSpMkLst>
            <pc:docMk/>
            <pc:sldMk cId="1665507447" sldId="257"/>
            <ac:grpSpMk id="50" creationId="{701CE3E7-F53C-0B50-68B2-9F86AD411C54}"/>
          </ac:grpSpMkLst>
        </pc:grpChg>
        <pc:cxnChg chg="mod">
          <ac:chgData name="Pedro" userId="77b05fbc7c73a9aa" providerId="LiveId" clId="{34F893CE-F379-479F-A42A-1968F2337F2C}" dt="2022-07-01T02:14:09.413" v="750"/>
          <ac:cxnSpMkLst>
            <pc:docMk/>
            <pc:sldMk cId="1665507447" sldId="257"/>
            <ac:cxnSpMk id="32" creationId="{06C2E3DE-BD40-482C-1C75-A96FA5A9D8C1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665507447" sldId="257"/>
            <ac:cxnSpMk id="35" creationId="{3A4B7110-7A63-9229-7DE1-3A5835FA6908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665507447" sldId="257"/>
            <ac:cxnSpMk id="37" creationId="{B20C848F-A71B-F7DE-830C-D6182E847A4D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665507447" sldId="257"/>
            <ac:cxnSpMk id="40" creationId="{0EC2E28D-27B5-2E7D-9754-737071544124}"/>
          </ac:cxnSpMkLst>
        </pc:cxnChg>
        <pc:cxnChg chg="add mod">
          <ac:chgData name="Pedro" userId="77b05fbc7c73a9aa" providerId="LiveId" clId="{34F893CE-F379-479F-A42A-1968F2337F2C}" dt="2022-07-01T02:14:09.413" v="750"/>
          <ac:cxnSpMkLst>
            <pc:docMk/>
            <pc:sldMk cId="1665507447" sldId="257"/>
            <ac:cxnSpMk id="41" creationId="{4F40CA7E-BCD9-EB3B-CD89-39C17390BFED}"/>
          </ac:cxnSpMkLst>
        </pc:cxnChg>
        <pc:cxnChg chg="add mod">
          <ac:chgData name="Pedro" userId="77b05fbc7c73a9aa" providerId="LiveId" clId="{34F893CE-F379-479F-A42A-1968F2337F2C}" dt="2022-07-01T02:14:09.413" v="750"/>
          <ac:cxnSpMkLst>
            <pc:docMk/>
            <pc:sldMk cId="1665507447" sldId="257"/>
            <ac:cxnSpMk id="43" creationId="{FD01B431-58CD-622A-F457-C78E2619CDC6}"/>
          </ac:cxnSpMkLst>
        </pc:cxnChg>
        <pc:cxnChg chg="add mod">
          <ac:chgData name="Pedro" userId="77b05fbc7c73a9aa" providerId="LiveId" clId="{34F893CE-F379-479F-A42A-1968F2337F2C}" dt="2022-07-01T02:14:09.413" v="750"/>
          <ac:cxnSpMkLst>
            <pc:docMk/>
            <pc:sldMk cId="1665507447" sldId="257"/>
            <ac:cxnSpMk id="44" creationId="{0FFEF737-D89B-75E5-11FC-A6D959B0AE18}"/>
          </ac:cxnSpMkLst>
        </pc:cxnChg>
        <pc:cxnChg chg="add mod">
          <ac:chgData name="Pedro" userId="77b05fbc7c73a9aa" providerId="LiveId" clId="{34F893CE-F379-479F-A42A-1968F2337F2C}" dt="2022-07-01T02:14:09.413" v="750"/>
          <ac:cxnSpMkLst>
            <pc:docMk/>
            <pc:sldMk cId="1665507447" sldId="257"/>
            <ac:cxnSpMk id="45" creationId="{0B46AB6B-90C3-34D8-CDDE-58BA950F6B3E}"/>
          </ac:cxnSpMkLst>
        </pc:cxnChg>
        <pc:cxnChg chg="mod topLvl">
          <ac:chgData name="Pedro" userId="77b05fbc7c73a9aa" providerId="LiveId" clId="{34F893CE-F379-479F-A42A-1968F2337F2C}" dt="2022-07-01T02:14:09.413" v="750"/>
          <ac:cxnSpMkLst>
            <pc:docMk/>
            <pc:sldMk cId="1665507447" sldId="257"/>
            <ac:cxnSpMk id="47" creationId="{4874FDBC-7C21-BDF8-82CE-13559012E3A9}"/>
          </ac:cxnSpMkLst>
        </pc:cxnChg>
      </pc:sldChg>
      <pc:sldChg chg="addSp delSp modSp new mod">
        <pc:chgData name="Pedro" userId="77b05fbc7c73a9aa" providerId="LiveId" clId="{34F893CE-F379-479F-A42A-1968F2337F2C}" dt="2022-07-01T02:14:09.413" v="750"/>
        <pc:sldMkLst>
          <pc:docMk/>
          <pc:sldMk cId="2253241522" sldId="258"/>
        </pc:sldMkLst>
        <pc:spChg chg="del">
          <ac:chgData name="Pedro" userId="77b05fbc7c73a9aa" providerId="LiveId" clId="{34F893CE-F379-479F-A42A-1968F2337F2C}" dt="2022-06-30T02:06:05.604" v="214" actId="478"/>
          <ac:spMkLst>
            <pc:docMk/>
            <pc:sldMk cId="2253241522" sldId="258"/>
            <ac:spMk id="2" creationId="{286A99F0-58DB-2497-13DA-F3398BD50958}"/>
          </ac:spMkLst>
        </pc:spChg>
        <pc:spChg chg="del">
          <ac:chgData name="Pedro" userId="77b05fbc7c73a9aa" providerId="LiveId" clId="{34F893CE-F379-479F-A42A-1968F2337F2C}" dt="2022-06-30T02:06:04.688" v="213" actId="478"/>
          <ac:spMkLst>
            <pc:docMk/>
            <pc:sldMk cId="2253241522" sldId="258"/>
            <ac:spMk id="3" creationId="{503209CB-3597-B2AB-F8A2-4631DBD9E7EE}"/>
          </ac:spMkLst>
        </pc:spChg>
        <pc:spChg chg="del mod topLvl">
          <ac:chgData name="Pedro" userId="77b05fbc7c73a9aa" providerId="LiveId" clId="{34F893CE-F379-479F-A42A-1968F2337F2C}" dt="2022-06-30T02:12:37.471" v="275" actId="478"/>
          <ac:spMkLst>
            <pc:docMk/>
            <pc:sldMk cId="2253241522" sldId="258"/>
            <ac:spMk id="8" creationId="{545EA727-D2D0-474F-17FB-B5A302F22E38}"/>
          </ac:spMkLst>
        </pc:spChg>
        <pc:spChg chg="mod topLvl">
          <ac:chgData name="Pedro" userId="77b05fbc7c73a9aa" providerId="LiveId" clId="{34F893CE-F379-479F-A42A-1968F2337F2C}" dt="2022-07-01T02:14:09.413" v="750"/>
          <ac:spMkLst>
            <pc:docMk/>
            <pc:sldMk cId="2253241522" sldId="258"/>
            <ac:spMk id="9" creationId="{D99C656C-5EBE-3BC3-5745-66513AB763CE}"/>
          </ac:spMkLst>
        </pc:spChg>
        <pc:spChg chg="mod topLvl">
          <ac:chgData name="Pedro" userId="77b05fbc7c73a9aa" providerId="LiveId" clId="{34F893CE-F379-479F-A42A-1968F2337F2C}" dt="2022-07-01T02:14:09.413" v="750"/>
          <ac:spMkLst>
            <pc:docMk/>
            <pc:sldMk cId="2253241522" sldId="258"/>
            <ac:spMk id="10" creationId="{18777A43-BFA2-683D-B68E-8B19DCA29155}"/>
          </ac:spMkLst>
        </pc:spChg>
        <pc:spChg chg="mod">
          <ac:chgData name="Pedro" userId="77b05fbc7c73a9aa" providerId="LiveId" clId="{34F893CE-F379-479F-A42A-1968F2337F2C}" dt="2022-06-30T02:07:16.575" v="218" actId="165"/>
          <ac:spMkLst>
            <pc:docMk/>
            <pc:sldMk cId="2253241522" sldId="258"/>
            <ac:spMk id="11" creationId="{103D8D55-BA02-0AD8-C96D-9C973777954E}"/>
          </ac:spMkLst>
        </pc:spChg>
        <pc:spChg chg="mod">
          <ac:chgData name="Pedro" userId="77b05fbc7c73a9aa" providerId="LiveId" clId="{34F893CE-F379-479F-A42A-1968F2337F2C}" dt="2022-06-30T02:07:16.575" v="218" actId="165"/>
          <ac:spMkLst>
            <pc:docMk/>
            <pc:sldMk cId="2253241522" sldId="258"/>
            <ac:spMk id="12" creationId="{B0A378D0-D31C-33B6-4772-851516B77849}"/>
          </ac:spMkLst>
        </pc:spChg>
        <pc:spChg chg="mod">
          <ac:chgData name="Pedro" userId="77b05fbc7c73a9aa" providerId="LiveId" clId="{34F893CE-F379-479F-A42A-1968F2337F2C}" dt="2022-06-30T02:07:16.575" v="218" actId="165"/>
          <ac:spMkLst>
            <pc:docMk/>
            <pc:sldMk cId="2253241522" sldId="258"/>
            <ac:spMk id="13" creationId="{D603ABE2-6ABB-1DE1-4C2A-F07B8AB07342}"/>
          </ac:spMkLst>
        </pc:spChg>
        <pc:spChg chg="mod">
          <ac:chgData name="Pedro" userId="77b05fbc7c73a9aa" providerId="LiveId" clId="{34F893CE-F379-479F-A42A-1968F2337F2C}" dt="2022-06-30T02:07:16.575" v="218" actId="165"/>
          <ac:spMkLst>
            <pc:docMk/>
            <pc:sldMk cId="2253241522" sldId="258"/>
            <ac:spMk id="14" creationId="{D2F43BD2-BFB4-4532-1B60-C9E4E3E3E759}"/>
          </ac:spMkLst>
        </pc:spChg>
        <pc:spChg chg="mod">
          <ac:chgData name="Pedro" userId="77b05fbc7c73a9aa" providerId="LiveId" clId="{34F893CE-F379-479F-A42A-1968F2337F2C}" dt="2022-06-30T02:07:16.575" v="218" actId="165"/>
          <ac:spMkLst>
            <pc:docMk/>
            <pc:sldMk cId="2253241522" sldId="258"/>
            <ac:spMk id="15" creationId="{C1A8B298-431A-F709-FB90-7651139418A2}"/>
          </ac:spMkLst>
        </pc:spChg>
        <pc:spChg chg="del mod topLvl">
          <ac:chgData name="Pedro" userId="77b05fbc7c73a9aa" providerId="LiveId" clId="{34F893CE-F379-479F-A42A-1968F2337F2C}" dt="2022-06-30T02:09:15.219" v="247" actId="478"/>
          <ac:spMkLst>
            <pc:docMk/>
            <pc:sldMk cId="2253241522" sldId="258"/>
            <ac:spMk id="16" creationId="{3A21DD19-A28D-FD39-A50A-440726E7C3F8}"/>
          </ac:spMkLst>
        </pc:spChg>
        <pc:spChg chg="mod topLvl">
          <ac:chgData name="Pedro" userId="77b05fbc7c73a9aa" providerId="LiveId" clId="{34F893CE-F379-479F-A42A-1968F2337F2C}" dt="2022-07-01T02:14:09.413" v="750"/>
          <ac:spMkLst>
            <pc:docMk/>
            <pc:sldMk cId="2253241522" sldId="258"/>
            <ac:spMk id="17" creationId="{4673E87A-D806-239B-4230-BD7B1343B066}"/>
          </ac:spMkLst>
        </pc:spChg>
        <pc:spChg chg="mod topLvl">
          <ac:chgData name="Pedro" userId="77b05fbc7c73a9aa" providerId="LiveId" clId="{34F893CE-F379-479F-A42A-1968F2337F2C}" dt="2022-07-01T02:14:09.413" v="750"/>
          <ac:spMkLst>
            <pc:docMk/>
            <pc:sldMk cId="2253241522" sldId="258"/>
            <ac:spMk id="18" creationId="{0C2E5D69-36EA-EEA7-775D-34B02145075C}"/>
          </ac:spMkLst>
        </pc:spChg>
        <pc:spChg chg="del mod topLvl">
          <ac:chgData name="Pedro" userId="77b05fbc7c73a9aa" providerId="LiveId" clId="{34F893CE-F379-479F-A42A-1968F2337F2C}" dt="2022-06-30T02:09:02.219" v="243" actId="478"/>
          <ac:spMkLst>
            <pc:docMk/>
            <pc:sldMk cId="2253241522" sldId="258"/>
            <ac:spMk id="20" creationId="{19EBAA29-8AE2-852C-C5A8-59C353AE7ECF}"/>
          </ac:spMkLst>
        </pc:spChg>
        <pc:spChg chg="mod topLvl">
          <ac:chgData name="Pedro" userId="77b05fbc7c73a9aa" providerId="LiveId" clId="{34F893CE-F379-479F-A42A-1968F2337F2C}" dt="2022-07-01T02:14:09.413" v="750"/>
          <ac:spMkLst>
            <pc:docMk/>
            <pc:sldMk cId="2253241522" sldId="258"/>
            <ac:spMk id="21" creationId="{0D2BDE04-E4E1-59F9-F086-2F384BFD9BC4}"/>
          </ac:spMkLst>
        </pc:spChg>
        <pc:spChg chg="mod topLvl">
          <ac:chgData name="Pedro" userId="77b05fbc7c73a9aa" providerId="LiveId" clId="{34F893CE-F379-479F-A42A-1968F2337F2C}" dt="2022-07-01T02:14:09.413" v="750"/>
          <ac:spMkLst>
            <pc:docMk/>
            <pc:sldMk cId="2253241522" sldId="258"/>
            <ac:spMk id="22" creationId="{32B3F3DA-FE00-F6D5-3098-5F6D8BDE6A0F}"/>
          </ac:spMkLst>
        </pc:spChg>
        <pc:spChg chg="add mod ord">
          <ac:chgData name="Pedro" userId="77b05fbc7c73a9aa" providerId="LiveId" clId="{34F893CE-F379-479F-A42A-1968F2337F2C}" dt="2022-07-01T02:14:09.413" v="750"/>
          <ac:spMkLst>
            <pc:docMk/>
            <pc:sldMk cId="2253241522" sldId="258"/>
            <ac:spMk id="23" creationId="{49130511-7C7A-F21D-45F5-152D3223720F}"/>
          </ac:spMkLst>
        </pc:spChg>
        <pc:spChg chg="add mod">
          <ac:chgData name="Pedro" userId="77b05fbc7c73a9aa" providerId="LiveId" clId="{34F893CE-F379-479F-A42A-1968F2337F2C}" dt="2022-06-30T02:09:42.799" v="252" actId="571"/>
          <ac:spMkLst>
            <pc:docMk/>
            <pc:sldMk cId="2253241522" sldId="258"/>
            <ac:spMk id="24" creationId="{751DA0DB-AFA9-6E32-071C-94F339F757CD}"/>
          </ac:spMkLst>
        </pc:spChg>
        <pc:spChg chg="add mod">
          <ac:chgData name="Pedro" userId="77b05fbc7c73a9aa" providerId="LiveId" clId="{34F893CE-F379-479F-A42A-1968F2337F2C}" dt="2022-06-30T02:09:42.799" v="252" actId="571"/>
          <ac:spMkLst>
            <pc:docMk/>
            <pc:sldMk cId="2253241522" sldId="258"/>
            <ac:spMk id="25" creationId="{3E1A6C69-5A9D-ABCF-6F21-C92774542768}"/>
          </ac:spMkLst>
        </pc:spChg>
        <pc:spChg chg="mod">
          <ac:chgData name="Pedro" userId="77b05fbc7c73a9aa" providerId="LiveId" clId="{34F893CE-F379-479F-A42A-1968F2337F2C}" dt="2022-06-30T02:10:31.454" v="256"/>
          <ac:spMkLst>
            <pc:docMk/>
            <pc:sldMk cId="2253241522" sldId="258"/>
            <ac:spMk id="27" creationId="{7F944C0F-72AC-B728-B7F4-169FDF42C279}"/>
          </ac:spMkLst>
        </pc:spChg>
        <pc:spChg chg="mod">
          <ac:chgData name="Pedro" userId="77b05fbc7c73a9aa" providerId="LiveId" clId="{34F893CE-F379-479F-A42A-1968F2337F2C}" dt="2022-06-30T02:10:31.454" v="256"/>
          <ac:spMkLst>
            <pc:docMk/>
            <pc:sldMk cId="2253241522" sldId="258"/>
            <ac:spMk id="28" creationId="{4313846C-2A1F-221E-CD29-54D2937E25B4}"/>
          </ac:spMkLst>
        </pc:spChg>
        <pc:spChg chg="mod">
          <ac:chgData name="Pedro" userId="77b05fbc7c73a9aa" providerId="LiveId" clId="{34F893CE-F379-479F-A42A-1968F2337F2C}" dt="2022-06-30T02:10:31.454" v="256"/>
          <ac:spMkLst>
            <pc:docMk/>
            <pc:sldMk cId="2253241522" sldId="258"/>
            <ac:spMk id="29" creationId="{D519540E-239E-8B4E-41EC-7F293CE1E9E4}"/>
          </ac:spMkLst>
        </pc:spChg>
        <pc:spChg chg="mod">
          <ac:chgData name="Pedro" userId="77b05fbc7c73a9aa" providerId="LiveId" clId="{34F893CE-F379-479F-A42A-1968F2337F2C}" dt="2022-06-30T02:10:55.010" v="259"/>
          <ac:spMkLst>
            <pc:docMk/>
            <pc:sldMk cId="2253241522" sldId="258"/>
            <ac:spMk id="31" creationId="{016448F6-8EEA-7A4B-2A41-4995593F4164}"/>
          </ac:spMkLst>
        </pc:spChg>
        <pc:spChg chg="mod">
          <ac:chgData name="Pedro" userId="77b05fbc7c73a9aa" providerId="LiveId" clId="{34F893CE-F379-479F-A42A-1968F2337F2C}" dt="2022-06-30T02:10:55.010" v="259"/>
          <ac:spMkLst>
            <pc:docMk/>
            <pc:sldMk cId="2253241522" sldId="258"/>
            <ac:spMk id="32" creationId="{1BB2B7DF-7F7A-08EE-F3F0-B6894A96B532}"/>
          </ac:spMkLst>
        </pc:spChg>
        <pc:spChg chg="mod">
          <ac:chgData name="Pedro" userId="77b05fbc7c73a9aa" providerId="LiveId" clId="{34F893CE-F379-479F-A42A-1968F2337F2C}" dt="2022-06-30T02:10:55.010" v="259"/>
          <ac:spMkLst>
            <pc:docMk/>
            <pc:sldMk cId="2253241522" sldId="258"/>
            <ac:spMk id="33" creationId="{B2B3889A-5339-424F-085B-51DACC93926A}"/>
          </ac:spMkLst>
        </pc:spChg>
        <pc:spChg chg="add del mod topLvl">
          <ac:chgData name="Pedro" userId="77b05fbc7c73a9aa" providerId="LiveId" clId="{34F893CE-F379-479F-A42A-1968F2337F2C}" dt="2022-06-30T02:12:38.355" v="276" actId="478"/>
          <ac:spMkLst>
            <pc:docMk/>
            <pc:sldMk cId="2253241522" sldId="258"/>
            <ac:spMk id="34" creationId="{8E681680-18D4-328E-BB6D-AC912D522710}"/>
          </ac:spMkLst>
        </pc:spChg>
        <pc:spChg chg="add mod topLvl">
          <ac:chgData name="Pedro" userId="77b05fbc7c73a9aa" providerId="LiveId" clId="{34F893CE-F379-479F-A42A-1968F2337F2C}" dt="2022-07-01T02:14:09.413" v="750"/>
          <ac:spMkLst>
            <pc:docMk/>
            <pc:sldMk cId="2253241522" sldId="258"/>
            <ac:spMk id="35" creationId="{6CD85C95-79BB-F145-EA13-F4E722201A2E}"/>
          </ac:spMkLst>
        </pc:spChg>
        <pc:spChg chg="add mod ord">
          <ac:chgData name="Pedro" userId="77b05fbc7c73a9aa" providerId="LiveId" clId="{34F893CE-F379-479F-A42A-1968F2337F2C}" dt="2022-07-01T02:14:09.413" v="750"/>
          <ac:spMkLst>
            <pc:docMk/>
            <pc:sldMk cId="2253241522" sldId="258"/>
            <ac:spMk id="37" creationId="{374E7293-EE7E-0D9B-B6AE-DF66ED2804B0}"/>
          </ac:spMkLst>
        </pc:spChg>
        <pc:spChg chg="add mod">
          <ac:chgData name="Pedro" userId="77b05fbc7c73a9aa" providerId="LiveId" clId="{34F893CE-F379-479F-A42A-1968F2337F2C}" dt="2022-06-30T02:13:56.220" v="288" actId="164"/>
          <ac:spMkLst>
            <pc:docMk/>
            <pc:sldMk cId="2253241522" sldId="258"/>
            <ac:spMk id="41" creationId="{B6A224EB-35B6-C57A-66AD-5F9CD1B5BDB6}"/>
          </ac:spMkLst>
        </pc:spChg>
        <pc:spChg chg="add mod">
          <ac:chgData name="Pedro" userId="77b05fbc7c73a9aa" providerId="LiveId" clId="{34F893CE-F379-479F-A42A-1968F2337F2C}" dt="2022-06-30T02:14:07.878" v="290" actId="20577"/>
          <ac:spMkLst>
            <pc:docMk/>
            <pc:sldMk cId="2253241522" sldId="258"/>
            <ac:spMk id="42" creationId="{063A9252-52D6-5917-094E-4ECE945927AE}"/>
          </ac:spMkLst>
        </pc:spChg>
        <pc:spChg chg="add del mod">
          <ac:chgData name="Pedro" userId="77b05fbc7c73a9aa" providerId="LiveId" clId="{34F893CE-F379-479F-A42A-1968F2337F2C}" dt="2022-06-30T02:17:36.581" v="340" actId="11529"/>
          <ac:spMkLst>
            <pc:docMk/>
            <pc:sldMk cId="2253241522" sldId="258"/>
            <ac:spMk id="53" creationId="{4A530DCA-9754-C8D5-EA39-16D90CEB3CAA}"/>
          </ac:spMkLst>
        </pc:spChg>
        <pc:spChg chg="add del mod">
          <ac:chgData name="Pedro" userId="77b05fbc7c73a9aa" providerId="LiveId" clId="{34F893CE-F379-479F-A42A-1968F2337F2C}" dt="2022-06-30T02:17:35.505" v="338" actId="767"/>
          <ac:spMkLst>
            <pc:docMk/>
            <pc:sldMk cId="2253241522" sldId="258"/>
            <ac:spMk id="54" creationId="{995D596C-0834-21B0-A7E6-3FBFF9BCC875}"/>
          </ac:spMkLst>
        </pc:spChg>
        <pc:spChg chg="add mod">
          <ac:chgData name="Pedro" userId="77b05fbc7c73a9aa" providerId="LiveId" clId="{34F893CE-F379-479F-A42A-1968F2337F2C}" dt="2022-07-01T02:14:09.413" v="750"/>
          <ac:spMkLst>
            <pc:docMk/>
            <pc:sldMk cId="2253241522" sldId="258"/>
            <ac:spMk id="70" creationId="{EADE60C6-D517-C4A4-7AB2-04F20394D526}"/>
          </ac:spMkLst>
        </pc:spChg>
        <pc:spChg chg="add mod">
          <ac:chgData name="Pedro" userId="77b05fbc7c73a9aa" providerId="LiveId" clId="{34F893CE-F379-479F-A42A-1968F2337F2C}" dt="2022-07-01T02:14:09.413" v="750"/>
          <ac:spMkLst>
            <pc:docMk/>
            <pc:sldMk cId="2253241522" sldId="258"/>
            <ac:spMk id="71" creationId="{6A4E0AE7-858F-2804-832F-0AB34F101BE9}"/>
          </ac:spMkLst>
        </pc:spChg>
        <pc:spChg chg="add del mod">
          <ac:chgData name="Pedro" userId="77b05fbc7c73a9aa" providerId="LiveId" clId="{34F893CE-F379-479F-A42A-1968F2337F2C}" dt="2022-06-30T02:26:21.414" v="409" actId="478"/>
          <ac:spMkLst>
            <pc:docMk/>
            <pc:sldMk cId="2253241522" sldId="258"/>
            <ac:spMk id="77" creationId="{AACF3F21-9D5F-BF19-BAD4-E5082A36A9AD}"/>
          </ac:spMkLst>
        </pc:spChg>
        <pc:spChg chg="add mod">
          <ac:chgData name="Pedro" userId="77b05fbc7c73a9aa" providerId="LiveId" clId="{34F893CE-F379-479F-A42A-1968F2337F2C}" dt="2022-07-01T02:14:09.413" v="750"/>
          <ac:spMkLst>
            <pc:docMk/>
            <pc:sldMk cId="2253241522" sldId="258"/>
            <ac:spMk id="78" creationId="{28D63566-C434-BA8B-F3B1-2839E1537CA3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253241522" sldId="258"/>
            <ac:spMk id="85" creationId="{73912CDF-AE6F-D517-AB15-50B88DDB73F7}"/>
          </ac:spMkLst>
        </pc:spChg>
        <pc:spChg chg="add mod">
          <ac:chgData name="Pedro" userId="77b05fbc7c73a9aa" providerId="LiveId" clId="{34F893CE-F379-479F-A42A-1968F2337F2C}" dt="2022-07-01T02:14:09.413" v="750"/>
          <ac:spMkLst>
            <pc:docMk/>
            <pc:sldMk cId="2253241522" sldId="258"/>
            <ac:spMk id="109" creationId="{84D1D4E7-6604-A695-C882-2EAF3CA8F605}"/>
          </ac:spMkLst>
        </pc:spChg>
        <pc:grpChg chg="add del mod">
          <ac:chgData name="Pedro" userId="77b05fbc7c73a9aa" providerId="LiveId" clId="{34F893CE-F379-479F-A42A-1968F2337F2C}" dt="2022-06-30T02:07:16.575" v="218" actId="165"/>
          <ac:grpSpMkLst>
            <pc:docMk/>
            <pc:sldMk cId="2253241522" sldId="258"/>
            <ac:grpSpMk id="4" creationId="{73314F18-5B73-F50F-1505-17936448B8B8}"/>
          </ac:grpSpMkLst>
        </pc:grpChg>
        <pc:grpChg chg="del mod topLvl">
          <ac:chgData name="Pedro" userId="77b05fbc7c73a9aa" providerId="LiveId" clId="{34F893CE-F379-479F-A42A-1968F2337F2C}" dt="2022-06-30T02:09:12.244" v="246" actId="165"/>
          <ac:grpSpMkLst>
            <pc:docMk/>
            <pc:sldMk cId="2253241522" sldId="258"/>
            <ac:grpSpMk id="5" creationId="{BDE8B909-AFAE-FDC1-08BE-782F8C32D0E8}"/>
          </ac:grpSpMkLst>
        </pc:grpChg>
        <pc:grpChg chg="del mod topLvl">
          <ac:chgData name="Pedro" userId="77b05fbc7c73a9aa" providerId="LiveId" clId="{34F893CE-F379-479F-A42A-1968F2337F2C}" dt="2022-06-30T02:07:19.323" v="219" actId="478"/>
          <ac:grpSpMkLst>
            <pc:docMk/>
            <pc:sldMk cId="2253241522" sldId="258"/>
            <ac:grpSpMk id="6" creationId="{F2104FA1-D0AE-B2F5-5F1C-EDDB0BCB813F}"/>
          </ac:grpSpMkLst>
        </pc:grpChg>
        <pc:grpChg chg="del mod topLvl">
          <ac:chgData name="Pedro" userId="77b05fbc7c73a9aa" providerId="LiveId" clId="{34F893CE-F379-479F-A42A-1968F2337F2C}" dt="2022-06-30T02:12:34.955" v="274" actId="165"/>
          <ac:grpSpMkLst>
            <pc:docMk/>
            <pc:sldMk cId="2253241522" sldId="258"/>
            <ac:grpSpMk id="7" creationId="{C36E4634-E0F2-60A3-BDA9-84E050CBD77C}"/>
          </ac:grpSpMkLst>
        </pc:grpChg>
        <pc:grpChg chg="add del mod">
          <ac:chgData name="Pedro" userId="77b05fbc7c73a9aa" providerId="LiveId" clId="{34F893CE-F379-479F-A42A-1968F2337F2C}" dt="2022-06-30T02:07:56.857" v="223" actId="165"/>
          <ac:grpSpMkLst>
            <pc:docMk/>
            <pc:sldMk cId="2253241522" sldId="258"/>
            <ac:grpSpMk id="19" creationId="{4FBAAC75-0DD7-4668-2511-67644C48D989}"/>
          </ac:grpSpMkLst>
        </pc:grpChg>
        <pc:grpChg chg="add del mod">
          <ac:chgData name="Pedro" userId="77b05fbc7c73a9aa" providerId="LiveId" clId="{34F893CE-F379-479F-A42A-1968F2337F2C}" dt="2022-06-30T02:10:37.446" v="258" actId="478"/>
          <ac:grpSpMkLst>
            <pc:docMk/>
            <pc:sldMk cId="2253241522" sldId="258"/>
            <ac:grpSpMk id="26" creationId="{F087795E-FCC0-0A57-3D42-D7B366F5DC98}"/>
          </ac:grpSpMkLst>
        </pc:grpChg>
        <pc:grpChg chg="add del mod">
          <ac:chgData name="Pedro" userId="77b05fbc7c73a9aa" providerId="LiveId" clId="{34F893CE-F379-479F-A42A-1968F2337F2C}" dt="2022-06-30T02:11:44.899" v="263" actId="478"/>
          <ac:grpSpMkLst>
            <pc:docMk/>
            <pc:sldMk cId="2253241522" sldId="258"/>
            <ac:grpSpMk id="30" creationId="{78103EF7-06B1-DE56-641B-698BA045204D}"/>
          </ac:grpSpMkLst>
        </pc:grpChg>
        <pc:grpChg chg="add del mod">
          <ac:chgData name="Pedro" userId="77b05fbc7c73a9aa" providerId="LiveId" clId="{34F893CE-F379-479F-A42A-1968F2337F2C}" dt="2022-06-30T02:12:30.103" v="273" actId="165"/>
          <ac:grpSpMkLst>
            <pc:docMk/>
            <pc:sldMk cId="2253241522" sldId="258"/>
            <ac:grpSpMk id="36" creationId="{507FDD4C-BBE0-4E86-4EFF-603656F7427C}"/>
          </ac:grpSpMkLst>
        </pc:grpChg>
        <pc:grpChg chg="add mod">
          <ac:chgData name="Pedro" userId="77b05fbc7c73a9aa" providerId="LiveId" clId="{34F893CE-F379-479F-A42A-1968F2337F2C}" dt="2022-07-01T02:14:09.413" v="750"/>
          <ac:grpSpMkLst>
            <pc:docMk/>
            <pc:sldMk cId="2253241522" sldId="258"/>
            <ac:grpSpMk id="38" creationId="{91B6314C-7382-E627-62F1-7F5126B77E10}"/>
          </ac:grpSpMkLst>
        </pc:grpChg>
        <pc:grpChg chg="add mod">
          <ac:chgData name="Pedro" userId="77b05fbc7c73a9aa" providerId="LiveId" clId="{34F893CE-F379-479F-A42A-1968F2337F2C}" dt="2022-07-01T02:14:09.413" v="750"/>
          <ac:grpSpMkLst>
            <pc:docMk/>
            <pc:sldMk cId="2253241522" sldId="258"/>
            <ac:grpSpMk id="39" creationId="{654ABCB6-F1CF-A91F-4658-8765F17E1AE6}"/>
          </ac:grpSpMkLst>
        </pc:grpChg>
        <pc:grpChg chg="add del mod">
          <ac:chgData name="Pedro" userId="77b05fbc7c73a9aa" providerId="LiveId" clId="{34F893CE-F379-479F-A42A-1968F2337F2C}" dt="2022-06-30T02:14:16.646" v="291" actId="478"/>
          <ac:grpSpMkLst>
            <pc:docMk/>
            <pc:sldMk cId="2253241522" sldId="258"/>
            <ac:grpSpMk id="44" creationId="{2A55990B-87FF-DFA6-87B9-71BB6296E8E7}"/>
          </ac:grpSpMkLst>
        </pc:grpChg>
        <pc:grpChg chg="add mod">
          <ac:chgData name="Pedro" userId="77b05fbc7c73a9aa" providerId="LiveId" clId="{34F893CE-F379-479F-A42A-1968F2337F2C}" dt="2022-07-01T02:14:09.413" v="750"/>
          <ac:grpSpMkLst>
            <pc:docMk/>
            <pc:sldMk cId="2253241522" sldId="258"/>
            <ac:grpSpMk id="83" creationId="{934CD00D-03BB-98CD-E21A-4CD05EE520E7}"/>
          </ac:grpSpMkLst>
        </pc:grpChg>
        <pc:grpChg chg="add mod">
          <ac:chgData name="Pedro" userId="77b05fbc7c73a9aa" providerId="LiveId" clId="{34F893CE-F379-479F-A42A-1968F2337F2C}" dt="2022-07-01T02:14:09.413" v="750"/>
          <ac:grpSpMkLst>
            <pc:docMk/>
            <pc:sldMk cId="2253241522" sldId="258"/>
            <ac:grpSpMk id="84" creationId="{DA341C3C-4F01-C9EC-BAE6-87BF7E8D4F2C}"/>
          </ac:grpSpMkLst>
        </pc:grpChg>
        <pc:cxnChg chg="add mod">
          <ac:chgData name="Pedro" userId="77b05fbc7c73a9aa" providerId="LiveId" clId="{34F893CE-F379-479F-A42A-1968F2337F2C}" dt="2022-06-30T02:13:56.220" v="288" actId="164"/>
          <ac:cxnSpMkLst>
            <pc:docMk/>
            <pc:sldMk cId="2253241522" sldId="258"/>
            <ac:cxnSpMk id="40" creationId="{ABBCDBA6-1F8B-B0BF-767F-DCD92965FF3F}"/>
          </ac:cxnSpMkLst>
        </pc:cxnChg>
        <pc:cxnChg chg="add mod">
          <ac:chgData name="Pedro" userId="77b05fbc7c73a9aa" providerId="LiveId" clId="{34F893CE-F379-479F-A42A-1968F2337F2C}" dt="2022-06-30T02:13:56.220" v="288" actId="164"/>
          <ac:cxnSpMkLst>
            <pc:docMk/>
            <pc:sldMk cId="2253241522" sldId="258"/>
            <ac:cxnSpMk id="43" creationId="{59576E7A-28A7-7970-D32F-1CB5E071EF01}"/>
          </ac:cxnSpMkLst>
        </pc:cxnChg>
        <pc:cxnChg chg="add mod">
          <ac:chgData name="Pedro" userId="77b05fbc7c73a9aa" providerId="LiveId" clId="{34F893CE-F379-479F-A42A-1968F2337F2C}" dt="2022-07-01T02:14:09.413" v="750"/>
          <ac:cxnSpMkLst>
            <pc:docMk/>
            <pc:sldMk cId="2253241522" sldId="258"/>
            <ac:cxnSpMk id="46" creationId="{2CBA86BF-749B-5426-F038-78BD4D4C90CC}"/>
          </ac:cxnSpMkLst>
        </pc:cxnChg>
        <pc:cxnChg chg="add mod">
          <ac:chgData name="Pedro" userId="77b05fbc7c73a9aa" providerId="LiveId" clId="{34F893CE-F379-479F-A42A-1968F2337F2C}" dt="2022-07-01T02:14:09.413" v="750"/>
          <ac:cxnSpMkLst>
            <pc:docMk/>
            <pc:sldMk cId="2253241522" sldId="258"/>
            <ac:cxnSpMk id="47" creationId="{3BED5B51-7D4C-A6C9-77DD-735CADA9999B}"/>
          </ac:cxnSpMkLst>
        </pc:cxnChg>
        <pc:cxnChg chg="add del mod">
          <ac:chgData name="Pedro" userId="77b05fbc7c73a9aa" providerId="LiveId" clId="{34F893CE-F379-479F-A42A-1968F2337F2C}" dt="2022-06-30T02:15:43.537" v="307" actId="478"/>
          <ac:cxnSpMkLst>
            <pc:docMk/>
            <pc:sldMk cId="2253241522" sldId="258"/>
            <ac:cxnSpMk id="49" creationId="{6EC37963-4909-EDF8-1BC3-CFD7AC8577FD}"/>
          </ac:cxnSpMkLst>
        </pc:cxnChg>
        <pc:cxnChg chg="add mod">
          <ac:chgData name="Pedro" userId="77b05fbc7c73a9aa" providerId="LiveId" clId="{34F893CE-F379-479F-A42A-1968F2337F2C}" dt="2022-07-01T02:14:09.413" v="750"/>
          <ac:cxnSpMkLst>
            <pc:docMk/>
            <pc:sldMk cId="2253241522" sldId="258"/>
            <ac:cxnSpMk id="50" creationId="{287BEA2A-FE39-1A47-B9E9-44EAA56B34DB}"/>
          </ac:cxnSpMkLst>
        </pc:cxnChg>
        <pc:cxnChg chg="add mod">
          <ac:chgData name="Pedro" userId="77b05fbc7c73a9aa" providerId="LiveId" clId="{34F893CE-F379-479F-A42A-1968F2337F2C}" dt="2022-07-01T02:14:09.413" v="750"/>
          <ac:cxnSpMkLst>
            <pc:docMk/>
            <pc:sldMk cId="2253241522" sldId="258"/>
            <ac:cxnSpMk id="52" creationId="{104C87B0-A254-D395-5BA6-2A50B15901CC}"/>
          </ac:cxnSpMkLst>
        </pc:cxnChg>
        <pc:cxnChg chg="add del mod">
          <ac:chgData name="Pedro" userId="77b05fbc7c73a9aa" providerId="LiveId" clId="{34F893CE-F379-479F-A42A-1968F2337F2C}" dt="2022-06-30T02:37:52.228" v="690" actId="478"/>
          <ac:cxnSpMkLst>
            <pc:docMk/>
            <pc:sldMk cId="2253241522" sldId="258"/>
            <ac:cxnSpMk id="56" creationId="{A05C187F-3099-45D5-2A53-4C5F6700995E}"/>
          </ac:cxnSpMkLst>
        </pc:cxnChg>
        <pc:cxnChg chg="add del mod">
          <ac:chgData name="Pedro" userId="77b05fbc7c73a9aa" providerId="LiveId" clId="{34F893CE-F379-479F-A42A-1968F2337F2C}" dt="2022-06-30T02:32:03.341" v="529" actId="478"/>
          <ac:cxnSpMkLst>
            <pc:docMk/>
            <pc:sldMk cId="2253241522" sldId="258"/>
            <ac:cxnSpMk id="58" creationId="{DD02CAF7-AD08-B4ED-12C8-4B541A76918F}"/>
          </ac:cxnSpMkLst>
        </pc:cxnChg>
        <pc:cxnChg chg="add del mod">
          <ac:chgData name="Pedro" userId="77b05fbc7c73a9aa" providerId="LiveId" clId="{34F893CE-F379-479F-A42A-1968F2337F2C}" dt="2022-06-30T02:25:44.541" v="403" actId="478"/>
          <ac:cxnSpMkLst>
            <pc:docMk/>
            <pc:sldMk cId="2253241522" sldId="258"/>
            <ac:cxnSpMk id="60" creationId="{266B0D5E-C3A2-7D22-866A-D750503289FF}"/>
          </ac:cxnSpMkLst>
        </pc:cxnChg>
        <pc:cxnChg chg="add mod">
          <ac:chgData name="Pedro" userId="77b05fbc7c73a9aa" providerId="LiveId" clId="{34F893CE-F379-479F-A42A-1968F2337F2C}" dt="2022-07-01T02:14:09.413" v="750"/>
          <ac:cxnSpMkLst>
            <pc:docMk/>
            <pc:sldMk cId="2253241522" sldId="258"/>
            <ac:cxnSpMk id="62" creationId="{8B00395E-4C33-2635-2CC3-A2042828D74D}"/>
          </ac:cxnSpMkLst>
        </pc:cxnChg>
        <pc:cxnChg chg="add mod">
          <ac:chgData name="Pedro" userId="77b05fbc7c73a9aa" providerId="LiveId" clId="{34F893CE-F379-479F-A42A-1968F2337F2C}" dt="2022-07-01T02:14:09.413" v="750"/>
          <ac:cxnSpMkLst>
            <pc:docMk/>
            <pc:sldMk cId="2253241522" sldId="258"/>
            <ac:cxnSpMk id="64" creationId="{0E53AA87-1138-8BFF-2F34-6F64735F31A5}"/>
          </ac:cxnSpMkLst>
        </pc:cxnChg>
        <pc:cxnChg chg="add mod">
          <ac:chgData name="Pedro" userId="77b05fbc7c73a9aa" providerId="LiveId" clId="{34F893CE-F379-479F-A42A-1968F2337F2C}" dt="2022-07-01T02:14:09.413" v="750"/>
          <ac:cxnSpMkLst>
            <pc:docMk/>
            <pc:sldMk cId="2253241522" sldId="258"/>
            <ac:cxnSpMk id="80" creationId="{4F8AEE20-F61F-E2C6-C1F3-2E5F3048F6B5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253241522" sldId="258"/>
            <ac:cxnSpMk id="86" creationId="{2B9FFC01-D4FF-9536-9823-71C48E4858D3}"/>
          </ac:cxnSpMkLst>
        </pc:cxnChg>
        <pc:cxnChg chg="add mod">
          <ac:chgData name="Pedro" userId="77b05fbc7c73a9aa" providerId="LiveId" clId="{34F893CE-F379-479F-A42A-1968F2337F2C}" dt="2022-07-01T02:14:09.413" v="750"/>
          <ac:cxnSpMkLst>
            <pc:docMk/>
            <pc:sldMk cId="2253241522" sldId="258"/>
            <ac:cxnSpMk id="92" creationId="{BD79AD37-8EBC-F432-FE1A-B5CD12AD628C}"/>
          </ac:cxnSpMkLst>
        </pc:cxnChg>
        <pc:cxnChg chg="add del mod">
          <ac:chgData name="Pedro" userId="77b05fbc7c73a9aa" providerId="LiveId" clId="{34F893CE-F379-479F-A42A-1968F2337F2C}" dt="2022-06-30T02:34:30.590" v="551" actId="478"/>
          <ac:cxnSpMkLst>
            <pc:docMk/>
            <pc:sldMk cId="2253241522" sldId="258"/>
            <ac:cxnSpMk id="100" creationId="{9C634E43-52F8-E467-04D9-4CC8E8640CC9}"/>
          </ac:cxnSpMkLst>
        </pc:cxnChg>
        <pc:cxnChg chg="add mod">
          <ac:chgData name="Pedro" userId="77b05fbc7c73a9aa" providerId="LiveId" clId="{34F893CE-F379-479F-A42A-1968F2337F2C}" dt="2022-07-01T02:14:09.413" v="750"/>
          <ac:cxnSpMkLst>
            <pc:docMk/>
            <pc:sldMk cId="2253241522" sldId="258"/>
            <ac:cxnSpMk id="104" creationId="{088EAEE2-BA20-6483-6E6D-5EFC7F6241DE}"/>
          </ac:cxnSpMkLst>
        </pc:cxnChg>
        <pc:cxnChg chg="add mod">
          <ac:chgData name="Pedro" userId="77b05fbc7c73a9aa" providerId="LiveId" clId="{34F893CE-F379-479F-A42A-1968F2337F2C}" dt="2022-07-01T02:14:09.413" v="750"/>
          <ac:cxnSpMkLst>
            <pc:docMk/>
            <pc:sldMk cId="2253241522" sldId="258"/>
            <ac:cxnSpMk id="106" creationId="{66D9401A-715F-21AA-CD6B-A0088B66A0EA}"/>
          </ac:cxnSpMkLst>
        </pc:cxnChg>
      </pc:sldChg>
      <pc:sldChg chg="addSp delSp modSp new del mod">
        <pc:chgData name="Pedro" userId="77b05fbc7c73a9aa" providerId="LiveId" clId="{34F893CE-F379-479F-A42A-1968F2337F2C}" dt="2022-07-01T02:14:09.506" v="754" actId="680"/>
        <pc:sldMkLst>
          <pc:docMk/>
          <pc:sldMk cId="1348646074" sldId="259"/>
        </pc:sldMkLst>
        <pc:spChg chg="add del">
          <ac:chgData name="Pedro" userId="77b05fbc7c73a9aa" providerId="LiveId" clId="{34F893CE-F379-479F-A42A-1968F2337F2C}" dt="2022-07-01T02:14:09.440" v="753" actId="478"/>
          <ac:spMkLst>
            <pc:docMk/>
            <pc:sldMk cId="1348646074" sldId="259"/>
            <ac:spMk id="2" creationId="{F221EB7B-065D-D0A7-2B3C-43BF9EB40306}"/>
          </ac:spMkLst>
        </pc:spChg>
        <pc:spChg chg="add del">
          <ac:chgData name="Pedro" userId="77b05fbc7c73a9aa" providerId="LiveId" clId="{34F893CE-F379-479F-A42A-1968F2337F2C}" dt="2022-07-01T02:14:09.436" v="752" actId="478"/>
          <ac:spMkLst>
            <pc:docMk/>
            <pc:sldMk cId="1348646074" sldId="259"/>
            <ac:spMk id="3" creationId="{DA996FCA-50C1-9D30-073A-DA18CC46B51B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1" creationId="{E29E2007-0CA6-F318-9093-8720C2D987DF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2" creationId="{CD54FC6E-D04F-D006-1153-99541D15C0E3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5" creationId="{D00A1AC0-CE6C-9067-37A8-CC2DFF53B339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7" creationId="{6801E2F2-213D-BB59-5E51-2F77DBDF71CC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9" creationId="{2078F346-FD64-B3E1-1629-395305B3144F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21" creationId="{D3C74BB0-5FC4-95CE-90E0-300F4812C413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22" creationId="{476FF760-B870-9893-F3D6-0D6F81B949E6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23" creationId="{55D06E77-B5AD-C966-B1F5-8D6A9C1ABEC2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24" creationId="{AC21DC1C-C8D8-81B1-EE8F-2D81EA816B23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25" creationId="{7F24E4B3-18ED-715A-61DB-B2CD906948BB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26" creationId="{4D879F43-B27F-A14A-51D2-C4ADFC6FAD02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27" creationId="{DF070906-78CF-FC50-F156-45E360230C14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28" creationId="{1CA7D735-8D03-BA93-8B26-45850DB457A8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35" creationId="{F833668C-C73D-44C8-6810-7A1F9FA39DDC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38" creationId="{F2A58531-2EFA-4370-4E1A-003A79F86961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41" creationId="{D7F8D99D-80A3-756A-4776-3EDD16E126C2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44" creationId="{6E3CA914-B473-A954-E0AD-589E4EBD6FC5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47" creationId="{68772CB2-3F13-EF4C-D00A-F1168844B5CA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50" creationId="{779363BA-1141-EDCB-DA41-66D0CD232A05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53" creationId="{06E8F3ED-3804-BB4A-F4C2-ED6AB9037085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56" creationId="{47008D48-086E-FF39-ACDD-A14FB1D35D03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59" creationId="{FE38EF45-8D68-5D9E-9B1E-EE9D26F21C4F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62" creationId="{0E866779-A31E-9FA5-AFBB-180E42F632A9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65" creationId="{C394E1AD-2B35-A0E6-90D0-CCE5D4B4B8B6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68" creationId="{5D52999E-AAD2-7DCC-46E1-5DD3C1E363B3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11" creationId="{B374AFDA-0059-13C9-736C-0A6DFA89954A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12" creationId="{6E493517-CA84-5E95-A704-78A4AE8760A1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13" creationId="{528F48DB-9CEC-E131-F42F-1BB7B413E510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14" creationId="{5012B450-9E73-B491-B2FC-CD0B6A3A8E18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15" creationId="{6FA8A55B-9C0F-26B6-4393-51DDF7D014C5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16" creationId="{826813D5-7511-BE8C-1D1A-7FBD73FDDD50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17" creationId="{CFEEA283-2F89-B8AD-A29B-D72418F87481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18" creationId="{9D61C42A-D07A-942B-DFF4-334D3C64ED64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19" creationId="{918C6E9B-CA4D-C229-8061-858AA226D0F1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20" creationId="{F48E242A-B280-2942-52BE-F2117E26D4C2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21" creationId="{A4C41017-F254-AE04-4F86-4CB4EA271250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22" creationId="{F29EEE0E-A981-0FF8-BFDB-03F685248058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23" creationId="{4AB60FB0-7B41-0737-2D4A-EFA630599CA5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24" creationId="{238936BC-F410-DC62-12E5-3DBC64E66D1D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25" creationId="{7FA00FD2-435E-0CC5-E89B-6719DBFDAC25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26" creationId="{107CCA9A-3C29-359A-D8A7-F94E74299C4A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27" creationId="{CECAF788-E270-8788-C33E-C561545F6BBA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28" creationId="{F381721F-1EA7-A71F-F6CE-322986CE371B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29" creationId="{F6CBEF95-BBF0-D234-E965-F69BEEF57BF9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30" creationId="{49F4F8A5-6799-564E-B2CE-C3607FCB2EC9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31" creationId="{3A42A749-EA5B-5B48-1FAF-A68D31D477E3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32" creationId="{2A773768-7A5A-72E2-D0E4-116B0FD36B79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33" creationId="{CC345938-FDB1-15B9-7799-F69E00F57BA7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34" creationId="{DAB9A7D6-CD82-7B89-E59B-EA0F11DA66A5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35" creationId="{28BFEFA0-272C-DD36-BDD0-F35F6ADA3F9D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36" creationId="{31C94AA2-FA82-9B40-4826-8C7626FF64C4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37" creationId="{D5A992D9-AE44-EBE7-5C52-71A9D39DA79D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38" creationId="{B5BBE6BE-599D-77FB-F804-99DDA43244A5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39" creationId="{18CF281D-780A-56BC-5E54-EE68A9B2BD60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40" creationId="{2FBDD268-6A30-AC42-EBFC-E69FA82351A1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41" creationId="{09131223-9C45-102D-E3C9-70435B48E75E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42" creationId="{70FA4F28-BE4E-68A0-EBC5-401226759493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43" creationId="{FEB4E401-6093-0082-A5F5-FBD49F28B952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44" creationId="{8D513931-2A47-EB87-0914-7960755929E6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45" creationId="{1B80A757-0572-172A-636B-C6E4EE5D9C19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46" creationId="{C93E69EA-BEEB-73C8-6624-3AED3386E55C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47" creationId="{837407AF-5966-2083-5FAF-DE472CA0C76A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48" creationId="{D7CA6680-BDA9-AA64-DD1B-4DEB54F6D8F6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49" creationId="{C329540E-96FD-E071-164D-DAD7E6AE11DC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50" creationId="{283AF89F-62D7-7C01-4EDF-E89C2BE21C8B}"/>
          </ac:spMkLst>
        </pc:spChg>
        <pc:grpChg chg="add del mod">
          <ac:chgData name="Pedro" userId="77b05fbc7c73a9aa" providerId="LiveId" clId="{34F893CE-F379-479F-A42A-1968F2337F2C}" dt="2022-07-01T02:14:09.431" v="751"/>
          <ac:grpSpMkLst>
            <pc:docMk/>
            <pc:sldMk cId="1348646074" sldId="259"/>
            <ac:grpSpMk id="4" creationId="{54EE00C6-C41F-2C7B-3DF6-538405B70FBE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5" creationId="{D38A172F-0002-AEEB-C808-F20CFC76C3DD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6" creationId="{C6B43FF1-926F-B63C-4A62-8F46A420505F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7" creationId="{229776DB-E586-188D-285C-7F535D87F092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8" creationId="{3CCA61D3-F631-EAEB-A769-B7A1882B5E8E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9" creationId="{16D0B2C1-7254-F87E-A0AB-97AE0D397306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71" creationId="{B9A5C4E9-A76C-63DA-5CF4-FE8AC76BAC62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72" creationId="{BF16D017-E041-472A-CFA1-3F85555F02C4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73" creationId="{CE3D3958-3B13-338B-604E-1449A3338381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74" creationId="{13C4FE36-75E2-0CDA-8F03-9584EEFF42DE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75" creationId="{731460E4-E26B-176C-CF99-FA37EBDCCAF3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76" creationId="{15B07A63-DBA6-0CE3-833A-23156480B587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77" creationId="{E47390C7-6F3F-FEE6-D0B3-5897FA939D23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78" creationId="{31B35817-292E-7A12-9A74-D68DC9AD5311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79" creationId="{D2212544-394C-711F-F84C-EE0037868F31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80" creationId="{608A211D-B410-2132-1317-4958C2C8672B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91" creationId="{28D997F7-5893-D199-0425-8ECFC50868FF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92" creationId="{274BE6CC-0A33-77AC-F06C-438282B0E2CF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93" creationId="{74EB3C2A-E0BA-2EFD-7F3C-65EDC14145F0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94" creationId="{9BD67637-6C90-3A18-8857-DB186DF1D102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95" creationId="{FEC81FCA-FEE6-5B77-AA14-4A95FFFCC2FE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96" creationId="{924C72D3-9FA3-882A-BD51-25CBCA085A15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97" creationId="{59A8396E-9BB8-D430-66B4-768831A54456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98" creationId="{6F545CA7-E91C-2056-89B4-23F8CA7BD223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99" creationId="{D31E6DE7-E8E9-80DD-32D3-1C63F4367655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100" creationId="{0696923E-84F5-E019-6BBC-EE9F39AAB53F}"/>
          </ac:grpSpMkLst>
        </pc:grpChg>
        <pc:inkChg chg="mod">
          <ac:chgData name="Pedro" userId="77b05fbc7c73a9aa" providerId="LiveId" clId="{34F893CE-F379-479F-A42A-1968F2337F2C}" dt="2022-07-01T02:14:09.413" v="750"/>
          <ac:inkMkLst>
            <pc:docMk/>
            <pc:sldMk cId="1348646074" sldId="259"/>
            <ac:inkMk id="20" creationId="{568EF588-43FA-4085-ECB9-2F8B5D467A6E}"/>
          </ac:inkMkLst>
        </pc:ink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10" creationId="{00F3D1DC-97BC-3DE2-9B0F-A59282B99FEB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13" creationId="{C6AF49EF-B453-23E6-A795-53EC549DF346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14" creationId="{87EA99AE-7EB4-4048-9C6C-95A54219DC9B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16" creationId="{E0DC7535-F22D-1484-27B3-0B05EF42EEF6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18" creationId="{0B4E4F8E-064B-8A6B-ECD5-9B58ECBA1C9E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29" creationId="{0FD9A632-D273-B057-51FA-8869C95FA5ED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30" creationId="{1AAF339C-869C-9DD5-8220-8C7EE6268FE5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31" creationId="{0880CEB0-F5A8-315D-FAEB-BBB3E1795FD1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32" creationId="{F28C27A4-481A-348B-DB7F-12E599114D03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33" creationId="{73699D2F-C20F-24FB-6E95-9F2385BBC833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34" creationId="{BF96E2B2-3073-A80D-4C79-8B3D65D9FA4F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36" creationId="{33E92EA0-3272-0286-B21E-681B178769F6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37" creationId="{D2833867-2B79-BEC1-8D75-B0FFA64126BA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39" creationId="{E9606FC8-C388-DFA0-A7D5-56637B8A4B7C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40" creationId="{55B155AB-17D0-82EE-493E-174B1C1700D9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42" creationId="{D66EA9BA-58BA-9B97-A576-FEBA9A870369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43" creationId="{85BFEC3B-889B-3FCB-D66B-71EB6436FFF9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45" creationId="{E2F780B3-09FA-C53E-69BE-65D4658F8425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46" creationId="{FCF2BD39-D6A2-71EF-B1C6-23366164937E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48" creationId="{538B9753-2584-13EB-4EF7-474C4DC37DAD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49" creationId="{AE4E6B1E-4E28-E198-ADEA-6B739CF0557E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51" creationId="{15BEFC6A-9721-49DC-8AC1-642FDCA37007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52" creationId="{F1EB50BC-7BD7-9CF4-EA15-260273D911F7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54" creationId="{4BA6ED51-4CDF-2A0B-CDE5-8D465AA3E4EB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55" creationId="{F7ABB8B8-3BF8-9719-0814-AD75B329B181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57" creationId="{A23E3A9E-AC30-489D-F42B-81B5ACC2C19A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58" creationId="{2425248A-4858-2993-1436-EAEAFBA9F80A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60" creationId="{677AE22E-C14A-62F4-1E17-E01A91679769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61" creationId="{ACF991C1-C0E9-F085-72F2-9705933525D2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63" creationId="{9553D828-2AFC-EF89-2BB4-E70F45056204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64" creationId="{8FAD213D-A2BA-FF7F-4D43-508B8E51EC88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66" creationId="{7EE15530-18B5-6BDF-D652-7484B0064E0C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67" creationId="{2361664B-A2C4-317A-C3CB-F0C5401A5FD0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69" creationId="{0697853A-8EB9-A7B0-F8C2-9B56EB548B32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70" creationId="{109754B1-B308-45DC-580A-D8EC866C77DB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81" creationId="{7DD77C71-39E4-5723-BB5E-FDAE8054D95F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82" creationId="{C6C10FB1-AC4E-E010-5771-294B29D9B733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83" creationId="{313BFAC5-CCBD-226C-F40C-BEED906D4311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84" creationId="{60F7CE41-1D3C-1E74-7E22-7DF293F9A00E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85" creationId="{6B9AB485-4C50-73C7-3A3E-FC4A819FB0CF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86" creationId="{AB655936-546E-CD34-D21E-01EB96FD2C75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87" creationId="{D4857EEB-D516-B7B7-D277-0BE8F8D01BB4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88" creationId="{43E75DCC-8FD0-9166-00B7-10D2FB6FFB89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89" creationId="{DD9FB83D-3B61-49C7-3273-6B8534562D65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90" creationId="{FC90B638-E255-151F-3B53-930C6133E449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101" creationId="{42BE68FE-355F-2896-CBA9-C601812164FD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102" creationId="{744297C7-29D5-EADE-133E-E310C23650FA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103" creationId="{268E8715-9EF1-CC27-6DFA-10567D52DBFA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104" creationId="{6965F565-2D91-7097-3C90-64BA12A546C9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105" creationId="{A5BA8393-5D7E-219A-CAB1-80EE969C27E4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106" creationId="{2E6B225C-5CAE-1AF2-B8E2-FCDEEF686377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107" creationId="{7E4FADFD-834E-A8BC-16B0-512456FDECA7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108" creationId="{7E47A50B-DDF4-E021-0644-03659F1CD516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109" creationId="{2F5983FF-DC24-7B84-281B-6CB5B818386A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110" creationId="{1A577914-AEA4-1B11-44D8-69CCF81D4D93}"/>
          </ac:cxnSpMkLst>
        </pc:cxnChg>
      </pc:sldChg>
      <pc:sldMasterChg chg="modSp modSldLayout">
        <pc:chgData name="Pedro" userId="77b05fbc7c73a9aa" providerId="LiveId" clId="{34F893CE-F379-479F-A42A-1968F2337F2C}" dt="2022-07-01T02:14:09.413" v="750"/>
        <pc:sldMasterMkLst>
          <pc:docMk/>
          <pc:sldMasterMk cId="675807678" sldId="2147483648"/>
        </pc:sldMasterMkLst>
        <pc:spChg chg="mod">
          <ac:chgData name="Pedro" userId="77b05fbc7c73a9aa" providerId="LiveId" clId="{34F893CE-F379-479F-A42A-1968F2337F2C}" dt="2022-07-01T02:14:09.413" v="750"/>
          <ac:spMkLst>
            <pc:docMk/>
            <pc:sldMasterMk cId="675807678" sldId="2147483648"/>
            <ac:spMk id="2" creationId="{A7433ED0-717A-5795-A98C-096284C8A338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asterMk cId="675807678" sldId="2147483648"/>
            <ac:spMk id="3" creationId="{94FFFA9A-2574-27E7-F6A5-CD3966ECEF89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asterMk cId="675807678" sldId="2147483648"/>
            <ac:spMk id="4" creationId="{AF71E821-EDDD-12DD-DA3F-5998B7A75D71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asterMk cId="675807678" sldId="2147483648"/>
            <ac:spMk id="5" creationId="{B2F97548-E7CE-F8AD-11C4-8B3011C666D9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asterMk cId="675807678" sldId="2147483648"/>
            <ac:spMk id="6" creationId="{60957F1B-6C3E-239E-B3DB-710F1C2DF4B1}"/>
          </ac:spMkLst>
        </pc:spChg>
        <pc:sldLayoutChg chg="modSp">
          <pc:chgData name="Pedro" userId="77b05fbc7c73a9aa" providerId="LiveId" clId="{34F893CE-F379-479F-A42A-1968F2337F2C}" dt="2022-07-01T02:14:09.413" v="750"/>
          <pc:sldLayoutMkLst>
            <pc:docMk/>
            <pc:sldMasterMk cId="675807678" sldId="2147483648"/>
            <pc:sldLayoutMk cId="213438513" sldId="2147483649"/>
          </pc:sldLayoutMkLst>
          <pc:spChg chg="mod">
            <ac:chgData name="Pedro" userId="77b05fbc7c73a9aa" providerId="LiveId" clId="{34F893CE-F379-479F-A42A-1968F2337F2C}" dt="2022-07-01T02:14:09.413" v="750"/>
            <ac:spMkLst>
              <pc:docMk/>
              <pc:sldMasterMk cId="675807678" sldId="2147483648"/>
              <pc:sldLayoutMk cId="213438513" sldId="2147483649"/>
              <ac:spMk id="2" creationId="{D9A17F10-24E3-6803-70B4-26A72A309422}"/>
            </ac:spMkLst>
          </pc:spChg>
          <pc:spChg chg="mod">
            <ac:chgData name="Pedro" userId="77b05fbc7c73a9aa" providerId="LiveId" clId="{34F893CE-F379-479F-A42A-1968F2337F2C}" dt="2022-07-01T02:14:09.413" v="750"/>
            <ac:spMkLst>
              <pc:docMk/>
              <pc:sldMasterMk cId="675807678" sldId="2147483648"/>
              <pc:sldLayoutMk cId="213438513" sldId="2147483649"/>
              <ac:spMk id="3" creationId="{5C4E58DA-2C05-280E-4491-2B75427A94B7}"/>
            </ac:spMkLst>
          </pc:spChg>
        </pc:sldLayoutChg>
        <pc:sldLayoutChg chg="modSp">
          <pc:chgData name="Pedro" userId="77b05fbc7c73a9aa" providerId="LiveId" clId="{34F893CE-F379-479F-A42A-1968F2337F2C}" dt="2022-07-01T02:14:09.413" v="750"/>
          <pc:sldLayoutMkLst>
            <pc:docMk/>
            <pc:sldMasterMk cId="675807678" sldId="2147483648"/>
            <pc:sldLayoutMk cId="917348158" sldId="2147483651"/>
          </pc:sldLayoutMkLst>
          <pc:spChg chg="mod">
            <ac:chgData name="Pedro" userId="77b05fbc7c73a9aa" providerId="LiveId" clId="{34F893CE-F379-479F-A42A-1968F2337F2C}" dt="2022-07-01T02:14:09.413" v="750"/>
            <ac:spMkLst>
              <pc:docMk/>
              <pc:sldMasterMk cId="675807678" sldId="2147483648"/>
              <pc:sldLayoutMk cId="917348158" sldId="2147483651"/>
              <ac:spMk id="2" creationId="{BC765A41-025E-237F-4486-82FCA1FE5EA6}"/>
            </ac:spMkLst>
          </pc:spChg>
          <pc:spChg chg="mod">
            <ac:chgData name="Pedro" userId="77b05fbc7c73a9aa" providerId="LiveId" clId="{34F893CE-F379-479F-A42A-1968F2337F2C}" dt="2022-07-01T02:14:09.413" v="750"/>
            <ac:spMkLst>
              <pc:docMk/>
              <pc:sldMasterMk cId="675807678" sldId="2147483648"/>
              <pc:sldLayoutMk cId="917348158" sldId="2147483651"/>
              <ac:spMk id="3" creationId="{D8DD2E1A-A40B-DF02-4D3A-891D18474B2D}"/>
            </ac:spMkLst>
          </pc:spChg>
        </pc:sldLayoutChg>
        <pc:sldLayoutChg chg="modSp">
          <pc:chgData name="Pedro" userId="77b05fbc7c73a9aa" providerId="LiveId" clId="{34F893CE-F379-479F-A42A-1968F2337F2C}" dt="2022-07-01T02:14:09.413" v="750"/>
          <pc:sldLayoutMkLst>
            <pc:docMk/>
            <pc:sldMasterMk cId="675807678" sldId="2147483648"/>
            <pc:sldLayoutMk cId="4127986843" sldId="2147483652"/>
          </pc:sldLayoutMkLst>
          <pc:spChg chg="mod">
            <ac:chgData name="Pedro" userId="77b05fbc7c73a9aa" providerId="LiveId" clId="{34F893CE-F379-479F-A42A-1968F2337F2C}" dt="2022-07-01T02:14:09.413" v="750"/>
            <ac:spMkLst>
              <pc:docMk/>
              <pc:sldMasterMk cId="675807678" sldId="2147483648"/>
              <pc:sldLayoutMk cId="4127986843" sldId="2147483652"/>
              <ac:spMk id="3" creationId="{159AD10C-F8BC-AAA4-C895-DE0947B65967}"/>
            </ac:spMkLst>
          </pc:spChg>
          <pc:spChg chg="mod">
            <ac:chgData name="Pedro" userId="77b05fbc7c73a9aa" providerId="LiveId" clId="{34F893CE-F379-479F-A42A-1968F2337F2C}" dt="2022-07-01T02:14:09.413" v="750"/>
            <ac:spMkLst>
              <pc:docMk/>
              <pc:sldMasterMk cId="675807678" sldId="2147483648"/>
              <pc:sldLayoutMk cId="4127986843" sldId="2147483652"/>
              <ac:spMk id="4" creationId="{7BBD5409-0E72-2EB1-5A62-341A691137D1}"/>
            </ac:spMkLst>
          </pc:spChg>
        </pc:sldLayoutChg>
        <pc:sldLayoutChg chg="modSp">
          <pc:chgData name="Pedro" userId="77b05fbc7c73a9aa" providerId="LiveId" clId="{34F893CE-F379-479F-A42A-1968F2337F2C}" dt="2022-07-01T02:14:09.413" v="750"/>
          <pc:sldLayoutMkLst>
            <pc:docMk/>
            <pc:sldMasterMk cId="675807678" sldId="2147483648"/>
            <pc:sldLayoutMk cId="2678658313" sldId="2147483653"/>
          </pc:sldLayoutMkLst>
          <pc:spChg chg="mod">
            <ac:chgData name="Pedro" userId="77b05fbc7c73a9aa" providerId="LiveId" clId="{34F893CE-F379-479F-A42A-1968F2337F2C}" dt="2022-07-01T02:14:09.413" v="750"/>
            <ac:spMkLst>
              <pc:docMk/>
              <pc:sldMasterMk cId="675807678" sldId="2147483648"/>
              <pc:sldLayoutMk cId="2678658313" sldId="2147483653"/>
              <ac:spMk id="2" creationId="{6AD44E92-D2A3-F9BC-218E-20A079B9FE19}"/>
            </ac:spMkLst>
          </pc:spChg>
          <pc:spChg chg="mod">
            <ac:chgData name="Pedro" userId="77b05fbc7c73a9aa" providerId="LiveId" clId="{34F893CE-F379-479F-A42A-1968F2337F2C}" dt="2022-07-01T02:14:09.413" v="750"/>
            <ac:spMkLst>
              <pc:docMk/>
              <pc:sldMasterMk cId="675807678" sldId="2147483648"/>
              <pc:sldLayoutMk cId="2678658313" sldId="2147483653"/>
              <ac:spMk id="3" creationId="{137B6168-D7F1-7071-9B0B-D3DA335500B2}"/>
            </ac:spMkLst>
          </pc:spChg>
          <pc:spChg chg="mod">
            <ac:chgData name="Pedro" userId="77b05fbc7c73a9aa" providerId="LiveId" clId="{34F893CE-F379-479F-A42A-1968F2337F2C}" dt="2022-07-01T02:14:09.413" v="750"/>
            <ac:spMkLst>
              <pc:docMk/>
              <pc:sldMasterMk cId="675807678" sldId="2147483648"/>
              <pc:sldLayoutMk cId="2678658313" sldId="2147483653"/>
              <ac:spMk id="4" creationId="{676F9BAC-41E9-32C2-CF1B-ACEF86E455D9}"/>
            </ac:spMkLst>
          </pc:spChg>
          <pc:spChg chg="mod">
            <ac:chgData name="Pedro" userId="77b05fbc7c73a9aa" providerId="LiveId" clId="{34F893CE-F379-479F-A42A-1968F2337F2C}" dt="2022-07-01T02:14:09.413" v="750"/>
            <ac:spMkLst>
              <pc:docMk/>
              <pc:sldMasterMk cId="675807678" sldId="2147483648"/>
              <pc:sldLayoutMk cId="2678658313" sldId="2147483653"/>
              <ac:spMk id="5" creationId="{E7BA117B-2AC8-DC91-3016-49B00B56C889}"/>
            </ac:spMkLst>
          </pc:spChg>
          <pc:spChg chg="mod">
            <ac:chgData name="Pedro" userId="77b05fbc7c73a9aa" providerId="LiveId" clId="{34F893CE-F379-479F-A42A-1968F2337F2C}" dt="2022-07-01T02:14:09.413" v="750"/>
            <ac:spMkLst>
              <pc:docMk/>
              <pc:sldMasterMk cId="675807678" sldId="2147483648"/>
              <pc:sldLayoutMk cId="2678658313" sldId="2147483653"/>
              <ac:spMk id="6" creationId="{1C56C7FF-9CE7-FADA-387C-8245B8B7841B}"/>
            </ac:spMkLst>
          </pc:spChg>
        </pc:sldLayoutChg>
        <pc:sldLayoutChg chg="modSp">
          <pc:chgData name="Pedro" userId="77b05fbc7c73a9aa" providerId="LiveId" clId="{34F893CE-F379-479F-A42A-1968F2337F2C}" dt="2022-07-01T02:14:09.413" v="750"/>
          <pc:sldLayoutMkLst>
            <pc:docMk/>
            <pc:sldMasterMk cId="675807678" sldId="2147483648"/>
            <pc:sldLayoutMk cId="3778136944" sldId="2147483656"/>
          </pc:sldLayoutMkLst>
          <pc:spChg chg="mod">
            <ac:chgData name="Pedro" userId="77b05fbc7c73a9aa" providerId="LiveId" clId="{34F893CE-F379-479F-A42A-1968F2337F2C}" dt="2022-07-01T02:14:09.413" v="750"/>
            <ac:spMkLst>
              <pc:docMk/>
              <pc:sldMasterMk cId="675807678" sldId="2147483648"/>
              <pc:sldLayoutMk cId="3778136944" sldId="2147483656"/>
              <ac:spMk id="2" creationId="{1750CAFB-524A-4A4D-B65F-9A5F6CD6C757}"/>
            </ac:spMkLst>
          </pc:spChg>
          <pc:spChg chg="mod">
            <ac:chgData name="Pedro" userId="77b05fbc7c73a9aa" providerId="LiveId" clId="{34F893CE-F379-479F-A42A-1968F2337F2C}" dt="2022-07-01T02:14:09.413" v="750"/>
            <ac:spMkLst>
              <pc:docMk/>
              <pc:sldMasterMk cId="675807678" sldId="2147483648"/>
              <pc:sldLayoutMk cId="3778136944" sldId="2147483656"/>
              <ac:spMk id="3" creationId="{7C73AA61-7FC5-858C-F6DF-3A7AB6B99ABF}"/>
            </ac:spMkLst>
          </pc:spChg>
          <pc:spChg chg="mod">
            <ac:chgData name="Pedro" userId="77b05fbc7c73a9aa" providerId="LiveId" clId="{34F893CE-F379-479F-A42A-1968F2337F2C}" dt="2022-07-01T02:14:09.413" v="750"/>
            <ac:spMkLst>
              <pc:docMk/>
              <pc:sldMasterMk cId="675807678" sldId="2147483648"/>
              <pc:sldLayoutMk cId="3778136944" sldId="2147483656"/>
              <ac:spMk id="4" creationId="{7ACAC81C-7E8B-8199-AE22-EF908034E106}"/>
            </ac:spMkLst>
          </pc:spChg>
        </pc:sldLayoutChg>
        <pc:sldLayoutChg chg="modSp">
          <pc:chgData name="Pedro" userId="77b05fbc7c73a9aa" providerId="LiveId" clId="{34F893CE-F379-479F-A42A-1968F2337F2C}" dt="2022-07-01T02:14:09.413" v="750"/>
          <pc:sldLayoutMkLst>
            <pc:docMk/>
            <pc:sldMasterMk cId="675807678" sldId="2147483648"/>
            <pc:sldLayoutMk cId="3481758084" sldId="2147483657"/>
          </pc:sldLayoutMkLst>
          <pc:spChg chg="mod">
            <ac:chgData name="Pedro" userId="77b05fbc7c73a9aa" providerId="LiveId" clId="{34F893CE-F379-479F-A42A-1968F2337F2C}" dt="2022-07-01T02:14:09.413" v="750"/>
            <ac:spMkLst>
              <pc:docMk/>
              <pc:sldMasterMk cId="675807678" sldId="2147483648"/>
              <pc:sldLayoutMk cId="3481758084" sldId="2147483657"/>
              <ac:spMk id="2" creationId="{EC4FB4C7-82CA-3719-037D-B1D4F6291E93}"/>
            </ac:spMkLst>
          </pc:spChg>
          <pc:spChg chg="mod">
            <ac:chgData name="Pedro" userId="77b05fbc7c73a9aa" providerId="LiveId" clId="{34F893CE-F379-479F-A42A-1968F2337F2C}" dt="2022-07-01T02:14:09.413" v="750"/>
            <ac:spMkLst>
              <pc:docMk/>
              <pc:sldMasterMk cId="675807678" sldId="2147483648"/>
              <pc:sldLayoutMk cId="3481758084" sldId="2147483657"/>
              <ac:spMk id="3" creationId="{E8C469CC-6221-5051-2F19-E164FB0F18FF}"/>
            </ac:spMkLst>
          </pc:spChg>
          <pc:spChg chg="mod">
            <ac:chgData name="Pedro" userId="77b05fbc7c73a9aa" providerId="LiveId" clId="{34F893CE-F379-479F-A42A-1968F2337F2C}" dt="2022-07-01T02:14:09.413" v="750"/>
            <ac:spMkLst>
              <pc:docMk/>
              <pc:sldMasterMk cId="675807678" sldId="2147483648"/>
              <pc:sldLayoutMk cId="3481758084" sldId="2147483657"/>
              <ac:spMk id="4" creationId="{C887E98E-A221-60ED-90C7-31558A5DE9FB}"/>
            </ac:spMkLst>
          </pc:spChg>
        </pc:sldLayoutChg>
        <pc:sldLayoutChg chg="modSp">
          <pc:chgData name="Pedro" userId="77b05fbc7c73a9aa" providerId="LiveId" clId="{34F893CE-F379-479F-A42A-1968F2337F2C}" dt="2022-07-01T02:14:09.413" v="750"/>
          <pc:sldLayoutMkLst>
            <pc:docMk/>
            <pc:sldMasterMk cId="675807678" sldId="2147483648"/>
            <pc:sldLayoutMk cId="107733862" sldId="2147483659"/>
          </pc:sldLayoutMkLst>
          <pc:spChg chg="mod">
            <ac:chgData name="Pedro" userId="77b05fbc7c73a9aa" providerId="LiveId" clId="{34F893CE-F379-479F-A42A-1968F2337F2C}" dt="2022-07-01T02:14:09.413" v="750"/>
            <ac:spMkLst>
              <pc:docMk/>
              <pc:sldMasterMk cId="675807678" sldId="2147483648"/>
              <pc:sldLayoutMk cId="107733862" sldId="2147483659"/>
              <ac:spMk id="2" creationId="{2DAE2A17-01C3-CE32-FE09-EE74B39087B7}"/>
            </ac:spMkLst>
          </pc:spChg>
          <pc:spChg chg="mod">
            <ac:chgData name="Pedro" userId="77b05fbc7c73a9aa" providerId="LiveId" clId="{34F893CE-F379-479F-A42A-1968F2337F2C}" dt="2022-07-01T02:14:09.413" v="750"/>
            <ac:spMkLst>
              <pc:docMk/>
              <pc:sldMasterMk cId="675807678" sldId="2147483648"/>
              <pc:sldLayoutMk cId="107733862" sldId="2147483659"/>
              <ac:spMk id="3" creationId="{60100B09-6572-7A7E-7FFB-1D00B1AA8D5A}"/>
            </ac:spMkLst>
          </pc:spChg>
        </pc:sldLayoutChg>
      </pc:sldMasterChg>
      <pc:sldMasterChg chg="modSp modSldLayout">
        <pc:chgData name="Pedro" userId="77b05fbc7c73a9aa" providerId="LiveId" clId="{34F893CE-F379-479F-A42A-1968F2337F2C}" dt="2022-07-01T02:14:09.319" v="749"/>
        <pc:sldMasterMkLst>
          <pc:docMk/>
          <pc:sldMasterMk cId="1398433358" sldId="2147483660"/>
        </pc:sldMasterMkLst>
        <pc:spChg chg="mod">
          <ac:chgData name="Pedro" userId="77b05fbc7c73a9aa" providerId="LiveId" clId="{34F893CE-F379-479F-A42A-1968F2337F2C}" dt="2022-07-01T02:14:09.319" v="749"/>
          <ac:spMkLst>
            <pc:docMk/>
            <pc:sldMasterMk cId="1398433358" sldId="2147483660"/>
            <ac:spMk id="2" creationId="{00000000-0000-0000-0000-000000000000}"/>
          </ac:spMkLst>
        </pc:spChg>
        <pc:spChg chg="mod">
          <ac:chgData name="Pedro" userId="77b05fbc7c73a9aa" providerId="LiveId" clId="{34F893CE-F379-479F-A42A-1968F2337F2C}" dt="2022-07-01T02:14:09.319" v="749"/>
          <ac:spMkLst>
            <pc:docMk/>
            <pc:sldMasterMk cId="1398433358" sldId="2147483660"/>
            <ac:spMk id="3" creationId="{00000000-0000-0000-0000-000000000000}"/>
          </ac:spMkLst>
        </pc:spChg>
        <pc:spChg chg="mod">
          <ac:chgData name="Pedro" userId="77b05fbc7c73a9aa" providerId="LiveId" clId="{34F893CE-F379-479F-A42A-1968F2337F2C}" dt="2022-07-01T02:14:09.319" v="749"/>
          <ac:spMkLst>
            <pc:docMk/>
            <pc:sldMasterMk cId="1398433358" sldId="2147483660"/>
            <ac:spMk id="4" creationId="{00000000-0000-0000-0000-000000000000}"/>
          </ac:spMkLst>
        </pc:spChg>
        <pc:spChg chg="mod">
          <ac:chgData name="Pedro" userId="77b05fbc7c73a9aa" providerId="LiveId" clId="{34F893CE-F379-479F-A42A-1968F2337F2C}" dt="2022-07-01T02:14:09.319" v="749"/>
          <ac:spMkLst>
            <pc:docMk/>
            <pc:sldMasterMk cId="1398433358" sldId="2147483660"/>
            <ac:spMk id="5" creationId="{00000000-0000-0000-0000-000000000000}"/>
          </ac:spMkLst>
        </pc:spChg>
        <pc:spChg chg="mod">
          <ac:chgData name="Pedro" userId="77b05fbc7c73a9aa" providerId="LiveId" clId="{34F893CE-F379-479F-A42A-1968F2337F2C}" dt="2022-07-01T02:14:09.319" v="749"/>
          <ac:spMkLst>
            <pc:docMk/>
            <pc:sldMasterMk cId="1398433358" sldId="2147483660"/>
            <ac:spMk id="6" creationId="{00000000-0000-0000-0000-000000000000}"/>
          </ac:spMkLst>
        </pc:spChg>
        <pc:sldLayoutChg chg="modSp">
          <pc:chgData name="Pedro" userId="77b05fbc7c73a9aa" providerId="LiveId" clId="{34F893CE-F379-479F-A42A-1968F2337F2C}" dt="2022-07-01T02:14:09.319" v="749"/>
          <pc:sldLayoutMkLst>
            <pc:docMk/>
            <pc:sldMasterMk cId="1398433358" sldId="2147483660"/>
            <pc:sldLayoutMk cId="312868986" sldId="2147483661"/>
          </pc:sldLayoutMkLst>
          <pc:spChg chg="mod">
            <ac:chgData name="Pedro" userId="77b05fbc7c73a9aa" providerId="LiveId" clId="{34F893CE-F379-479F-A42A-1968F2337F2C}" dt="2022-07-01T02:14:09.319" v="749"/>
            <ac:spMkLst>
              <pc:docMk/>
              <pc:sldMasterMk cId="1398433358" sldId="2147483660"/>
              <pc:sldLayoutMk cId="312868986" sldId="2147483661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319" v="749"/>
            <ac:spMkLst>
              <pc:docMk/>
              <pc:sldMasterMk cId="1398433358" sldId="2147483660"/>
              <pc:sldLayoutMk cId="312868986" sldId="2147483661"/>
              <ac:spMk id="3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4:09.319" v="749"/>
          <pc:sldLayoutMkLst>
            <pc:docMk/>
            <pc:sldMasterMk cId="1398433358" sldId="2147483660"/>
            <pc:sldLayoutMk cId="2752868473" sldId="2147483663"/>
          </pc:sldLayoutMkLst>
          <pc:spChg chg="mod">
            <ac:chgData name="Pedro" userId="77b05fbc7c73a9aa" providerId="LiveId" clId="{34F893CE-F379-479F-A42A-1968F2337F2C}" dt="2022-07-01T02:14:09.319" v="749"/>
            <ac:spMkLst>
              <pc:docMk/>
              <pc:sldMasterMk cId="1398433358" sldId="2147483660"/>
              <pc:sldLayoutMk cId="2752868473" sldId="2147483663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319" v="749"/>
            <ac:spMkLst>
              <pc:docMk/>
              <pc:sldMasterMk cId="1398433358" sldId="2147483660"/>
              <pc:sldLayoutMk cId="2752868473" sldId="2147483663"/>
              <ac:spMk id="3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4:09.319" v="749"/>
          <pc:sldLayoutMkLst>
            <pc:docMk/>
            <pc:sldMasterMk cId="1398433358" sldId="2147483660"/>
            <pc:sldLayoutMk cId="3726582233" sldId="2147483664"/>
          </pc:sldLayoutMkLst>
          <pc:spChg chg="mod">
            <ac:chgData name="Pedro" userId="77b05fbc7c73a9aa" providerId="LiveId" clId="{34F893CE-F379-479F-A42A-1968F2337F2C}" dt="2022-07-01T02:14:09.319" v="749"/>
            <ac:spMkLst>
              <pc:docMk/>
              <pc:sldMasterMk cId="1398433358" sldId="2147483660"/>
              <pc:sldLayoutMk cId="3726582233" sldId="2147483664"/>
              <ac:spMk id="3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319" v="749"/>
            <ac:spMkLst>
              <pc:docMk/>
              <pc:sldMasterMk cId="1398433358" sldId="2147483660"/>
              <pc:sldLayoutMk cId="3726582233" sldId="2147483664"/>
              <ac:spMk id="4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4:09.319" v="749"/>
          <pc:sldLayoutMkLst>
            <pc:docMk/>
            <pc:sldMasterMk cId="1398433358" sldId="2147483660"/>
            <pc:sldLayoutMk cId="70835200" sldId="2147483665"/>
          </pc:sldLayoutMkLst>
          <pc:spChg chg="mod">
            <ac:chgData name="Pedro" userId="77b05fbc7c73a9aa" providerId="LiveId" clId="{34F893CE-F379-479F-A42A-1968F2337F2C}" dt="2022-07-01T02:14:09.319" v="749"/>
            <ac:spMkLst>
              <pc:docMk/>
              <pc:sldMasterMk cId="1398433358" sldId="2147483660"/>
              <pc:sldLayoutMk cId="70835200" sldId="2147483665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319" v="749"/>
            <ac:spMkLst>
              <pc:docMk/>
              <pc:sldMasterMk cId="1398433358" sldId="2147483660"/>
              <pc:sldLayoutMk cId="70835200" sldId="2147483665"/>
              <ac:spMk id="3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319" v="749"/>
            <ac:spMkLst>
              <pc:docMk/>
              <pc:sldMasterMk cId="1398433358" sldId="2147483660"/>
              <pc:sldLayoutMk cId="70835200" sldId="2147483665"/>
              <ac:spMk id="4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319" v="749"/>
            <ac:spMkLst>
              <pc:docMk/>
              <pc:sldMasterMk cId="1398433358" sldId="2147483660"/>
              <pc:sldLayoutMk cId="70835200" sldId="2147483665"/>
              <ac:spMk id="5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319" v="749"/>
            <ac:spMkLst>
              <pc:docMk/>
              <pc:sldMasterMk cId="1398433358" sldId="2147483660"/>
              <pc:sldLayoutMk cId="70835200" sldId="2147483665"/>
              <ac:spMk id="6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4:09.319" v="749"/>
          <pc:sldLayoutMkLst>
            <pc:docMk/>
            <pc:sldMasterMk cId="1398433358" sldId="2147483660"/>
            <pc:sldLayoutMk cId="2693448052" sldId="2147483668"/>
          </pc:sldLayoutMkLst>
          <pc:spChg chg="mod">
            <ac:chgData name="Pedro" userId="77b05fbc7c73a9aa" providerId="LiveId" clId="{34F893CE-F379-479F-A42A-1968F2337F2C}" dt="2022-07-01T02:14:09.319" v="749"/>
            <ac:spMkLst>
              <pc:docMk/>
              <pc:sldMasterMk cId="1398433358" sldId="2147483660"/>
              <pc:sldLayoutMk cId="2693448052" sldId="2147483668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319" v="749"/>
            <ac:spMkLst>
              <pc:docMk/>
              <pc:sldMasterMk cId="1398433358" sldId="2147483660"/>
              <pc:sldLayoutMk cId="2693448052" sldId="2147483668"/>
              <ac:spMk id="3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319" v="749"/>
            <ac:spMkLst>
              <pc:docMk/>
              <pc:sldMasterMk cId="1398433358" sldId="2147483660"/>
              <pc:sldLayoutMk cId="2693448052" sldId="2147483668"/>
              <ac:spMk id="4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4:09.319" v="749"/>
          <pc:sldLayoutMkLst>
            <pc:docMk/>
            <pc:sldMasterMk cId="1398433358" sldId="2147483660"/>
            <pc:sldLayoutMk cId="1536619861" sldId="2147483669"/>
          </pc:sldLayoutMkLst>
          <pc:spChg chg="mod">
            <ac:chgData name="Pedro" userId="77b05fbc7c73a9aa" providerId="LiveId" clId="{34F893CE-F379-479F-A42A-1968F2337F2C}" dt="2022-07-01T02:14:09.319" v="749"/>
            <ac:spMkLst>
              <pc:docMk/>
              <pc:sldMasterMk cId="1398433358" sldId="2147483660"/>
              <pc:sldLayoutMk cId="1536619861" sldId="2147483669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319" v="749"/>
            <ac:spMkLst>
              <pc:docMk/>
              <pc:sldMasterMk cId="1398433358" sldId="2147483660"/>
              <pc:sldLayoutMk cId="1536619861" sldId="2147483669"/>
              <ac:spMk id="3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319" v="749"/>
            <ac:spMkLst>
              <pc:docMk/>
              <pc:sldMasterMk cId="1398433358" sldId="2147483660"/>
              <pc:sldLayoutMk cId="1536619861" sldId="2147483669"/>
              <ac:spMk id="4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4:09.319" v="749"/>
          <pc:sldLayoutMkLst>
            <pc:docMk/>
            <pc:sldMasterMk cId="1398433358" sldId="2147483660"/>
            <pc:sldLayoutMk cId="1355590243" sldId="2147483671"/>
          </pc:sldLayoutMkLst>
          <pc:spChg chg="mod">
            <ac:chgData name="Pedro" userId="77b05fbc7c73a9aa" providerId="LiveId" clId="{34F893CE-F379-479F-A42A-1968F2337F2C}" dt="2022-07-01T02:14:09.319" v="749"/>
            <ac:spMkLst>
              <pc:docMk/>
              <pc:sldMasterMk cId="1398433358" sldId="2147483660"/>
              <pc:sldLayoutMk cId="1355590243" sldId="2147483671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319" v="749"/>
            <ac:spMkLst>
              <pc:docMk/>
              <pc:sldMasterMk cId="1398433358" sldId="2147483660"/>
              <pc:sldLayoutMk cId="1355590243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Pedro" userId="77b05fbc7c73a9aa" providerId="LiveId" clId="{34F893CE-F379-479F-A42A-1968F2337F2C}" dt="2022-07-01T02:14:09.080" v="746"/>
        <pc:sldMasterMkLst>
          <pc:docMk/>
          <pc:sldMasterMk cId="583464507" sldId="2147483672"/>
        </pc:sldMasterMkLst>
        <pc:spChg chg="mod">
          <ac:chgData name="Pedro" userId="77b05fbc7c73a9aa" providerId="LiveId" clId="{34F893CE-F379-479F-A42A-1968F2337F2C}" dt="2022-07-01T02:14:09.080" v="746"/>
          <ac:spMkLst>
            <pc:docMk/>
            <pc:sldMasterMk cId="583464507" sldId="2147483672"/>
            <ac:spMk id="2" creationId="{00000000-0000-0000-0000-000000000000}"/>
          </ac:spMkLst>
        </pc:spChg>
        <pc:spChg chg="mod">
          <ac:chgData name="Pedro" userId="77b05fbc7c73a9aa" providerId="LiveId" clId="{34F893CE-F379-479F-A42A-1968F2337F2C}" dt="2022-07-01T02:14:09.080" v="746"/>
          <ac:spMkLst>
            <pc:docMk/>
            <pc:sldMasterMk cId="583464507" sldId="2147483672"/>
            <ac:spMk id="3" creationId="{00000000-0000-0000-0000-000000000000}"/>
          </ac:spMkLst>
        </pc:spChg>
        <pc:spChg chg="mod">
          <ac:chgData name="Pedro" userId="77b05fbc7c73a9aa" providerId="LiveId" clId="{34F893CE-F379-479F-A42A-1968F2337F2C}" dt="2022-07-01T02:14:09.080" v="746"/>
          <ac:spMkLst>
            <pc:docMk/>
            <pc:sldMasterMk cId="583464507" sldId="2147483672"/>
            <ac:spMk id="4" creationId="{00000000-0000-0000-0000-000000000000}"/>
          </ac:spMkLst>
        </pc:spChg>
        <pc:spChg chg="mod">
          <ac:chgData name="Pedro" userId="77b05fbc7c73a9aa" providerId="LiveId" clId="{34F893CE-F379-479F-A42A-1968F2337F2C}" dt="2022-07-01T02:14:09.080" v="746"/>
          <ac:spMkLst>
            <pc:docMk/>
            <pc:sldMasterMk cId="583464507" sldId="2147483672"/>
            <ac:spMk id="5" creationId="{00000000-0000-0000-0000-000000000000}"/>
          </ac:spMkLst>
        </pc:spChg>
        <pc:spChg chg="mod">
          <ac:chgData name="Pedro" userId="77b05fbc7c73a9aa" providerId="LiveId" clId="{34F893CE-F379-479F-A42A-1968F2337F2C}" dt="2022-07-01T02:14:09.080" v="746"/>
          <ac:spMkLst>
            <pc:docMk/>
            <pc:sldMasterMk cId="583464507" sldId="2147483672"/>
            <ac:spMk id="6" creationId="{00000000-0000-0000-0000-000000000000}"/>
          </ac:spMkLst>
        </pc:spChg>
        <pc:sldLayoutChg chg="modSp">
          <pc:chgData name="Pedro" userId="77b05fbc7c73a9aa" providerId="LiveId" clId="{34F893CE-F379-479F-A42A-1968F2337F2C}" dt="2022-07-01T02:14:09.080" v="746"/>
          <pc:sldLayoutMkLst>
            <pc:docMk/>
            <pc:sldMasterMk cId="583464507" sldId="2147483672"/>
            <pc:sldLayoutMk cId="4265952422" sldId="2147483673"/>
          </pc:sldLayoutMkLst>
          <pc:spChg chg="mod">
            <ac:chgData name="Pedro" userId="77b05fbc7c73a9aa" providerId="LiveId" clId="{34F893CE-F379-479F-A42A-1968F2337F2C}" dt="2022-07-01T02:14:09.080" v="746"/>
            <ac:spMkLst>
              <pc:docMk/>
              <pc:sldMasterMk cId="583464507" sldId="2147483672"/>
              <pc:sldLayoutMk cId="4265952422" sldId="2147483673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080" v="746"/>
            <ac:spMkLst>
              <pc:docMk/>
              <pc:sldMasterMk cId="583464507" sldId="2147483672"/>
              <pc:sldLayoutMk cId="4265952422" sldId="2147483673"/>
              <ac:spMk id="3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4:09.080" v="746"/>
          <pc:sldLayoutMkLst>
            <pc:docMk/>
            <pc:sldMasterMk cId="583464507" sldId="2147483672"/>
            <pc:sldLayoutMk cId="2858327028" sldId="2147483675"/>
          </pc:sldLayoutMkLst>
          <pc:spChg chg="mod">
            <ac:chgData name="Pedro" userId="77b05fbc7c73a9aa" providerId="LiveId" clId="{34F893CE-F379-479F-A42A-1968F2337F2C}" dt="2022-07-01T02:14:09.080" v="746"/>
            <ac:spMkLst>
              <pc:docMk/>
              <pc:sldMasterMk cId="583464507" sldId="2147483672"/>
              <pc:sldLayoutMk cId="2858327028" sldId="2147483675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080" v="746"/>
            <ac:spMkLst>
              <pc:docMk/>
              <pc:sldMasterMk cId="583464507" sldId="2147483672"/>
              <pc:sldLayoutMk cId="2858327028" sldId="2147483675"/>
              <ac:spMk id="3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4:09.080" v="746"/>
          <pc:sldLayoutMkLst>
            <pc:docMk/>
            <pc:sldMasterMk cId="583464507" sldId="2147483672"/>
            <pc:sldLayoutMk cId="2958352477" sldId="2147483676"/>
          </pc:sldLayoutMkLst>
          <pc:spChg chg="mod">
            <ac:chgData name="Pedro" userId="77b05fbc7c73a9aa" providerId="LiveId" clId="{34F893CE-F379-479F-A42A-1968F2337F2C}" dt="2022-07-01T02:14:09.080" v="746"/>
            <ac:spMkLst>
              <pc:docMk/>
              <pc:sldMasterMk cId="583464507" sldId="2147483672"/>
              <pc:sldLayoutMk cId="2958352477" sldId="2147483676"/>
              <ac:spMk id="3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080" v="746"/>
            <ac:spMkLst>
              <pc:docMk/>
              <pc:sldMasterMk cId="583464507" sldId="2147483672"/>
              <pc:sldLayoutMk cId="2958352477" sldId="2147483676"/>
              <ac:spMk id="4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4:09.080" v="746"/>
          <pc:sldLayoutMkLst>
            <pc:docMk/>
            <pc:sldMasterMk cId="583464507" sldId="2147483672"/>
            <pc:sldLayoutMk cId="957804634" sldId="2147483677"/>
          </pc:sldLayoutMkLst>
          <pc:spChg chg="mod">
            <ac:chgData name="Pedro" userId="77b05fbc7c73a9aa" providerId="LiveId" clId="{34F893CE-F379-479F-A42A-1968F2337F2C}" dt="2022-07-01T02:14:09.080" v="746"/>
            <ac:spMkLst>
              <pc:docMk/>
              <pc:sldMasterMk cId="583464507" sldId="2147483672"/>
              <pc:sldLayoutMk cId="957804634" sldId="2147483677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080" v="746"/>
            <ac:spMkLst>
              <pc:docMk/>
              <pc:sldMasterMk cId="583464507" sldId="2147483672"/>
              <pc:sldLayoutMk cId="957804634" sldId="2147483677"/>
              <ac:spMk id="3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080" v="746"/>
            <ac:spMkLst>
              <pc:docMk/>
              <pc:sldMasterMk cId="583464507" sldId="2147483672"/>
              <pc:sldLayoutMk cId="957804634" sldId="2147483677"/>
              <ac:spMk id="4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080" v="746"/>
            <ac:spMkLst>
              <pc:docMk/>
              <pc:sldMasterMk cId="583464507" sldId="2147483672"/>
              <pc:sldLayoutMk cId="957804634" sldId="2147483677"/>
              <ac:spMk id="5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080" v="746"/>
            <ac:spMkLst>
              <pc:docMk/>
              <pc:sldMasterMk cId="583464507" sldId="2147483672"/>
              <pc:sldLayoutMk cId="957804634" sldId="2147483677"/>
              <ac:spMk id="6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4:09.080" v="746"/>
          <pc:sldLayoutMkLst>
            <pc:docMk/>
            <pc:sldMasterMk cId="583464507" sldId="2147483672"/>
            <pc:sldLayoutMk cId="1402796945" sldId="2147483680"/>
          </pc:sldLayoutMkLst>
          <pc:spChg chg="mod">
            <ac:chgData name="Pedro" userId="77b05fbc7c73a9aa" providerId="LiveId" clId="{34F893CE-F379-479F-A42A-1968F2337F2C}" dt="2022-07-01T02:14:09.080" v="746"/>
            <ac:spMkLst>
              <pc:docMk/>
              <pc:sldMasterMk cId="583464507" sldId="2147483672"/>
              <pc:sldLayoutMk cId="1402796945" sldId="2147483680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080" v="746"/>
            <ac:spMkLst>
              <pc:docMk/>
              <pc:sldMasterMk cId="583464507" sldId="2147483672"/>
              <pc:sldLayoutMk cId="1402796945" sldId="2147483680"/>
              <ac:spMk id="3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080" v="746"/>
            <ac:spMkLst>
              <pc:docMk/>
              <pc:sldMasterMk cId="583464507" sldId="2147483672"/>
              <pc:sldLayoutMk cId="1402796945" sldId="2147483680"/>
              <ac:spMk id="4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4:09.080" v="746"/>
          <pc:sldLayoutMkLst>
            <pc:docMk/>
            <pc:sldMasterMk cId="583464507" sldId="2147483672"/>
            <pc:sldLayoutMk cId="3768491559" sldId="2147483681"/>
          </pc:sldLayoutMkLst>
          <pc:spChg chg="mod">
            <ac:chgData name="Pedro" userId="77b05fbc7c73a9aa" providerId="LiveId" clId="{34F893CE-F379-479F-A42A-1968F2337F2C}" dt="2022-07-01T02:14:09.080" v="746"/>
            <ac:spMkLst>
              <pc:docMk/>
              <pc:sldMasterMk cId="583464507" sldId="2147483672"/>
              <pc:sldLayoutMk cId="3768491559" sldId="2147483681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080" v="746"/>
            <ac:spMkLst>
              <pc:docMk/>
              <pc:sldMasterMk cId="583464507" sldId="2147483672"/>
              <pc:sldLayoutMk cId="3768491559" sldId="2147483681"/>
              <ac:spMk id="3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080" v="746"/>
            <ac:spMkLst>
              <pc:docMk/>
              <pc:sldMasterMk cId="583464507" sldId="2147483672"/>
              <pc:sldLayoutMk cId="3768491559" sldId="2147483681"/>
              <ac:spMk id="4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4:09.080" v="746"/>
          <pc:sldLayoutMkLst>
            <pc:docMk/>
            <pc:sldMasterMk cId="583464507" sldId="2147483672"/>
            <pc:sldLayoutMk cId="2904451531" sldId="2147483683"/>
          </pc:sldLayoutMkLst>
          <pc:spChg chg="mod">
            <ac:chgData name="Pedro" userId="77b05fbc7c73a9aa" providerId="LiveId" clId="{34F893CE-F379-479F-A42A-1968F2337F2C}" dt="2022-07-01T02:14:09.080" v="746"/>
            <ac:spMkLst>
              <pc:docMk/>
              <pc:sldMasterMk cId="583464507" sldId="2147483672"/>
              <pc:sldLayoutMk cId="2904451531" sldId="2147483683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080" v="746"/>
            <ac:spMkLst>
              <pc:docMk/>
              <pc:sldMasterMk cId="583464507" sldId="2147483672"/>
              <pc:sldLayoutMk cId="2904451531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Pedro" userId="77b05fbc7c73a9aa" providerId="LiveId" clId="{34F893CE-F379-479F-A42A-1968F2337F2C}" dt="2022-07-01T02:12:50.235" v="741"/>
        <pc:sldMasterMkLst>
          <pc:docMk/>
          <pc:sldMasterMk cId="3999486043" sldId="2147483684"/>
        </pc:sldMasterMkLst>
        <pc:spChg chg="mod">
          <ac:chgData name="Pedro" userId="77b05fbc7c73a9aa" providerId="LiveId" clId="{34F893CE-F379-479F-A42A-1968F2337F2C}" dt="2022-07-01T02:12:50.235" v="741"/>
          <ac:spMkLst>
            <pc:docMk/>
            <pc:sldMasterMk cId="3999486043" sldId="2147483684"/>
            <ac:spMk id="2" creationId="{00000000-0000-0000-0000-000000000000}"/>
          </ac:spMkLst>
        </pc:spChg>
        <pc:spChg chg="mod">
          <ac:chgData name="Pedro" userId="77b05fbc7c73a9aa" providerId="LiveId" clId="{34F893CE-F379-479F-A42A-1968F2337F2C}" dt="2022-07-01T02:12:50.235" v="741"/>
          <ac:spMkLst>
            <pc:docMk/>
            <pc:sldMasterMk cId="3999486043" sldId="2147483684"/>
            <ac:spMk id="3" creationId="{00000000-0000-0000-0000-000000000000}"/>
          </ac:spMkLst>
        </pc:spChg>
        <pc:spChg chg="mod">
          <ac:chgData name="Pedro" userId="77b05fbc7c73a9aa" providerId="LiveId" clId="{34F893CE-F379-479F-A42A-1968F2337F2C}" dt="2022-07-01T02:12:50.235" v="741"/>
          <ac:spMkLst>
            <pc:docMk/>
            <pc:sldMasterMk cId="3999486043" sldId="2147483684"/>
            <ac:spMk id="4" creationId="{00000000-0000-0000-0000-000000000000}"/>
          </ac:spMkLst>
        </pc:spChg>
        <pc:spChg chg="mod">
          <ac:chgData name="Pedro" userId="77b05fbc7c73a9aa" providerId="LiveId" clId="{34F893CE-F379-479F-A42A-1968F2337F2C}" dt="2022-07-01T02:12:50.235" v="741"/>
          <ac:spMkLst>
            <pc:docMk/>
            <pc:sldMasterMk cId="3999486043" sldId="2147483684"/>
            <ac:spMk id="5" creationId="{00000000-0000-0000-0000-000000000000}"/>
          </ac:spMkLst>
        </pc:spChg>
        <pc:spChg chg="mod">
          <ac:chgData name="Pedro" userId="77b05fbc7c73a9aa" providerId="LiveId" clId="{34F893CE-F379-479F-A42A-1968F2337F2C}" dt="2022-07-01T02:12:50.235" v="741"/>
          <ac:spMkLst>
            <pc:docMk/>
            <pc:sldMasterMk cId="3999486043" sldId="2147483684"/>
            <ac:spMk id="6" creationId="{00000000-0000-0000-0000-000000000000}"/>
          </ac:spMkLst>
        </pc:spChg>
        <pc:sldLayoutChg chg="modSp">
          <pc:chgData name="Pedro" userId="77b05fbc7c73a9aa" providerId="LiveId" clId="{34F893CE-F379-479F-A42A-1968F2337F2C}" dt="2022-07-01T02:12:50.235" v="741"/>
          <pc:sldLayoutMkLst>
            <pc:docMk/>
            <pc:sldMasterMk cId="3999486043" sldId="2147483684"/>
            <pc:sldLayoutMk cId="1071938156" sldId="2147483685"/>
          </pc:sldLayoutMkLst>
          <pc:spChg chg="mod">
            <ac:chgData name="Pedro" userId="77b05fbc7c73a9aa" providerId="LiveId" clId="{34F893CE-F379-479F-A42A-1968F2337F2C}" dt="2022-07-01T02:12:50.235" v="741"/>
            <ac:spMkLst>
              <pc:docMk/>
              <pc:sldMasterMk cId="3999486043" sldId="2147483684"/>
              <pc:sldLayoutMk cId="1071938156" sldId="2147483685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50.235" v="741"/>
            <ac:spMkLst>
              <pc:docMk/>
              <pc:sldMasterMk cId="3999486043" sldId="2147483684"/>
              <pc:sldLayoutMk cId="1071938156" sldId="2147483685"/>
              <ac:spMk id="3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2:50.235" v="741"/>
          <pc:sldLayoutMkLst>
            <pc:docMk/>
            <pc:sldMasterMk cId="3999486043" sldId="2147483684"/>
            <pc:sldLayoutMk cId="3477790539" sldId="2147483687"/>
          </pc:sldLayoutMkLst>
          <pc:spChg chg="mod">
            <ac:chgData name="Pedro" userId="77b05fbc7c73a9aa" providerId="LiveId" clId="{34F893CE-F379-479F-A42A-1968F2337F2C}" dt="2022-07-01T02:12:50.235" v="741"/>
            <ac:spMkLst>
              <pc:docMk/>
              <pc:sldMasterMk cId="3999486043" sldId="2147483684"/>
              <pc:sldLayoutMk cId="3477790539" sldId="2147483687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50.235" v="741"/>
            <ac:spMkLst>
              <pc:docMk/>
              <pc:sldMasterMk cId="3999486043" sldId="2147483684"/>
              <pc:sldLayoutMk cId="3477790539" sldId="2147483687"/>
              <ac:spMk id="3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2:50.235" v="741"/>
          <pc:sldLayoutMkLst>
            <pc:docMk/>
            <pc:sldMasterMk cId="3999486043" sldId="2147483684"/>
            <pc:sldLayoutMk cId="3594148493" sldId="2147483688"/>
          </pc:sldLayoutMkLst>
          <pc:spChg chg="mod">
            <ac:chgData name="Pedro" userId="77b05fbc7c73a9aa" providerId="LiveId" clId="{34F893CE-F379-479F-A42A-1968F2337F2C}" dt="2022-07-01T02:12:50.235" v="741"/>
            <ac:spMkLst>
              <pc:docMk/>
              <pc:sldMasterMk cId="3999486043" sldId="2147483684"/>
              <pc:sldLayoutMk cId="3594148493" sldId="2147483688"/>
              <ac:spMk id="3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50.235" v="741"/>
            <ac:spMkLst>
              <pc:docMk/>
              <pc:sldMasterMk cId="3999486043" sldId="2147483684"/>
              <pc:sldLayoutMk cId="3594148493" sldId="2147483688"/>
              <ac:spMk id="4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2:50.235" v="741"/>
          <pc:sldLayoutMkLst>
            <pc:docMk/>
            <pc:sldMasterMk cId="3999486043" sldId="2147483684"/>
            <pc:sldLayoutMk cId="4131708789" sldId="2147483689"/>
          </pc:sldLayoutMkLst>
          <pc:spChg chg="mod">
            <ac:chgData name="Pedro" userId="77b05fbc7c73a9aa" providerId="LiveId" clId="{34F893CE-F379-479F-A42A-1968F2337F2C}" dt="2022-07-01T02:12:50.235" v="741"/>
            <ac:spMkLst>
              <pc:docMk/>
              <pc:sldMasterMk cId="3999486043" sldId="2147483684"/>
              <pc:sldLayoutMk cId="4131708789" sldId="2147483689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50.235" v="741"/>
            <ac:spMkLst>
              <pc:docMk/>
              <pc:sldMasterMk cId="3999486043" sldId="2147483684"/>
              <pc:sldLayoutMk cId="4131708789" sldId="2147483689"/>
              <ac:spMk id="3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50.235" v="741"/>
            <ac:spMkLst>
              <pc:docMk/>
              <pc:sldMasterMk cId="3999486043" sldId="2147483684"/>
              <pc:sldLayoutMk cId="4131708789" sldId="2147483689"/>
              <ac:spMk id="4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50.235" v="741"/>
            <ac:spMkLst>
              <pc:docMk/>
              <pc:sldMasterMk cId="3999486043" sldId="2147483684"/>
              <pc:sldLayoutMk cId="4131708789" sldId="2147483689"/>
              <ac:spMk id="5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50.235" v="741"/>
            <ac:spMkLst>
              <pc:docMk/>
              <pc:sldMasterMk cId="3999486043" sldId="2147483684"/>
              <pc:sldLayoutMk cId="4131708789" sldId="2147483689"/>
              <ac:spMk id="6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2:50.235" v="741"/>
          <pc:sldLayoutMkLst>
            <pc:docMk/>
            <pc:sldMasterMk cId="3999486043" sldId="2147483684"/>
            <pc:sldLayoutMk cId="1395909884" sldId="2147483692"/>
          </pc:sldLayoutMkLst>
          <pc:spChg chg="mod">
            <ac:chgData name="Pedro" userId="77b05fbc7c73a9aa" providerId="LiveId" clId="{34F893CE-F379-479F-A42A-1968F2337F2C}" dt="2022-07-01T02:12:50.235" v="741"/>
            <ac:spMkLst>
              <pc:docMk/>
              <pc:sldMasterMk cId="3999486043" sldId="2147483684"/>
              <pc:sldLayoutMk cId="1395909884" sldId="2147483692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50.235" v="741"/>
            <ac:spMkLst>
              <pc:docMk/>
              <pc:sldMasterMk cId="3999486043" sldId="2147483684"/>
              <pc:sldLayoutMk cId="1395909884" sldId="2147483692"/>
              <ac:spMk id="3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50.235" v="741"/>
            <ac:spMkLst>
              <pc:docMk/>
              <pc:sldMasterMk cId="3999486043" sldId="2147483684"/>
              <pc:sldLayoutMk cId="1395909884" sldId="2147483692"/>
              <ac:spMk id="4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2:50.235" v="741"/>
          <pc:sldLayoutMkLst>
            <pc:docMk/>
            <pc:sldMasterMk cId="3999486043" sldId="2147483684"/>
            <pc:sldLayoutMk cId="3374163052" sldId="2147483693"/>
          </pc:sldLayoutMkLst>
          <pc:spChg chg="mod">
            <ac:chgData name="Pedro" userId="77b05fbc7c73a9aa" providerId="LiveId" clId="{34F893CE-F379-479F-A42A-1968F2337F2C}" dt="2022-07-01T02:12:50.235" v="741"/>
            <ac:spMkLst>
              <pc:docMk/>
              <pc:sldMasterMk cId="3999486043" sldId="2147483684"/>
              <pc:sldLayoutMk cId="3374163052" sldId="2147483693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50.235" v="741"/>
            <ac:spMkLst>
              <pc:docMk/>
              <pc:sldMasterMk cId="3999486043" sldId="2147483684"/>
              <pc:sldLayoutMk cId="3374163052" sldId="2147483693"/>
              <ac:spMk id="3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50.235" v="741"/>
            <ac:spMkLst>
              <pc:docMk/>
              <pc:sldMasterMk cId="3999486043" sldId="2147483684"/>
              <pc:sldLayoutMk cId="3374163052" sldId="2147483693"/>
              <ac:spMk id="4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2:50.235" v="741"/>
          <pc:sldLayoutMkLst>
            <pc:docMk/>
            <pc:sldMasterMk cId="3999486043" sldId="2147483684"/>
            <pc:sldLayoutMk cId="1413340520" sldId="2147483695"/>
          </pc:sldLayoutMkLst>
          <pc:spChg chg="mod">
            <ac:chgData name="Pedro" userId="77b05fbc7c73a9aa" providerId="LiveId" clId="{34F893CE-F379-479F-A42A-1968F2337F2C}" dt="2022-07-01T02:12:50.235" v="741"/>
            <ac:spMkLst>
              <pc:docMk/>
              <pc:sldMasterMk cId="3999486043" sldId="2147483684"/>
              <pc:sldLayoutMk cId="1413340520" sldId="2147483695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50.235" v="741"/>
            <ac:spMkLst>
              <pc:docMk/>
              <pc:sldMasterMk cId="3999486043" sldId="2147483684"/>
              <pc:sldLayoutMk cId="1413340520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Pedro" userId="77b05fbc7c73a9aa" providerId="LiveId" clId="{34F893CE-F379-479F-A42A-1968F2337F2C}" dt="2022-07-01T02:12:49.669" v="740"/>
        <pc:sldMasterMkLst>
          <pc:docMk/>
          <pc:sldMasterMk cId="1211212947" sldId="2147483696"/>
        </pc:sldMasterMkLst>
        <pc:spChg chg="mod">
          <ac:chgData name="Pedro" userId="77b05fbc7c73a9aa" providerId="LiveId" clId="{34F893CE-F379-479F-A42A-1968F2337F2C}" dt="2022-07-01T02:12:49.669" v="740"/>
          <ac:spMkLst>
            <pc:docMk/>
            <pc:sldMasterMk cId="1211212947" sldId="2147483696"/>
            <ac:spMk id="2" creationId="{00000000-0000-0000-0000-000000000000}"/>
          </ac:spMkLst>
        </pc:spChg>
        <pc:spChg chg="mod">
          <ac:chgData name="Pedro" userId="77b05fbc7c73a9aa" providerId="LiveId" clId="{34F893CE-F379-479F-A42A-1968F2337F2C}" dt="2022-07-01T02:12:49.669" v="740"/>
          <ac:spMkLst>
            <pc:docMk/>
            <pc:sldMasterMk cId="1211212947" sldId="2147483696"/>
            <ac:spMk id="3" creationId="{00000000-0000-0000-0000-000000000000}"/>
          </ac:spMkLst>
        </pc:spChg>
        <pc:spChg chg="mod">
          <ac:chgData name="Pedro" userId="77b05fbc7c73a9aa" providerId="LiveId" clId="{34F893CE-F379-479F-A42A-1968F2337F2C}" dt="2022-07-01T02:12:49.669" v="740"/>
          <ac:spMkLst>
            <pc:docMk/>
            <pc:sldMasterMk cId="1211212947" sldId="2147483696"/>
            <ac:spMk id="4" creationId="{00000000-0000-0000-0000-000000000000}"/>
          </ac:spMkLst>
        </pc:spChg>
        <pc:spChg chg="mod">
          <ac:chgData name="Pedro" userId="77b05fbc7c73a9aa" providerId="LiveId" clId="{34F893CE-F379-479F-A42A-1968F2337F2C}" dt="2022-07-01T02:12:49.669" v="740"/>
          <ac:spMkLst>
            <pc:docMk/>
            <pc:sldMasterMk cId="1211212947" sldId="2147483696"/>
            <ac:spMk id="5" creationId="{00000000-0000-0000-0000-000000000000}"/>
          </ac:spMkLst>
        </pc:spChg>
        <pc:spChg chg="mod">
          <ac:chgData name="Pedro" userId="77b05fbc7c73a9aa" providerId="LiveId" clId="{34F893CE-F379-479F-A42A-1968F2337F2C}" dt="2022-07-01T02:12:49.669" v="740"/>
          <ac:spMkLst>
            <pc:docMk/>
            <pc:sldMasterMk cId="1211212947" sldId="2147483696"/>
            <ac:spMk id="6" creationId="{00000000-0000-0000-0000-000000000000}"/>
          </ac:spMkLst>
        </pc:spChg>
        <pc:sldLayoutChg chg="modSp">
          <pc:chgData name="Pedro" userId="77b05fbc7c73a9aa" providerId="LiveId" clId="{34F893CE-F379-479F-A42A-1968F2337F2C}" dt="2022-07-01T02:12:49.669" v="740"/>
          <pc:sldLayoutMkLst>
            <pc:docMk/>
            <pc:sldMasterMk cId="1211212947" sldId="2147483696"/>
            <pc:sldLayoutMk cId="3704868267" sldId="2147483697"/>
          </pc:sldLayoutMkLst>
          <pc:spChg chg="mod">
            <ac:chgData name="Pedro" userId="77b05fbc7c73a9aa" providerId="LiveId" clId="{34F893CE-F379-479F-A42A-1968F2337F2C}" dt="2022-07-01T02:12:49.669" v="740"/>
            <ac:spMkLst>
              <pc:docMk/>
              <pc:sldMasterMk cId="1211212947" sldId="2147483696"/>
              <pc:sldLayoutMk cId="3704868267" sldId="2147483697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669" v="740"/>
            <ac:spMkLst>
              <pc:docMk/>
              <pc:sldMasterMk cId="1211212947" sldId="2147483696"/>
              <pc:sldLayoutMk cId="3704868267" sldId="2147483697"/>
              <ac:spMk id="3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2:49.669" v="740"/>
          <pc:sldLayoutMkLst>
            <pc:docMk/>
            <pc:sldMasterMk cId="1211212947" sldId="2147483696"/>
            <pc:sldLayoutMk cId="1898201876" sldId="2147483699"/>
          </pc:sldLayoutMkLst>
          <pc:spChg chg="mod">
            <ac:chgData name="Pedro" userId="77b05fbc7c73a9aa" providerId="LiveId" clId="{34F893CE-F379-479F-A42A-1968F2337F2C}" dt="2022-07-01T02:12:49.669" v="740"/>
            <ac:spMkLst>
              <pc:docMk/>
              <pc:sldMasterMk cId="1211212947" sldId="2147483696"/>
              <pc:sldLayoutMk cId="1898201876" sldId="2147483699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669" v="740"/>
            <ac:spMkLst>
              <pc:docMk/>
              <pc:sldMasterMk cId="1211212947" sldId="2147483696"/>
              <pc:sldLayoutMk cId="1898201876" sldId="2147483699"/>
              <ac:spMk id="3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2:49.669" v="740"/>
          <pc:sldLayoutMkLst>
            <pc:docMk/>
            <pc:sldMasterMk cId="1211212947" sldId="2147483696"/>
            <pc:sldLayoutMk cId="246739953" sldId="2147483700"/>
          </pc:sldLayoutMkLst>
          <pc:spChg chg="mod">
            <ac:chgData name="Pedro" userId="77b05fbc7c73a9aa" providerId="LiveId" clId="{34F893CE-F379-479F-A42A-1968F2337F2C}" dt="2022-07-01T02:12:49.669" v="740"/>
            <ac:spMkLst>
              <pc:docMk/>
              <pc:sldMasterMk cId="1211212947" sldId="2147483696"/>
              <pc:sldLayoutMk cId="246739953" sldId="2147483700"/>
              <ac:spMk id="3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669" v="740"/>
            <ac:spMkLst>
              <pc:docMk/>
              <pc:sldMasterMk cId="1211212947" sldId="2147483696"/>
              <pc:sldLayoutMk cId="246739953" sldId="2147483700"/>
              <ac:spMk id="4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2:49.669" v="740"/>
          <pc:sldLayoutMkLst>
            <pc:docMk/>
            <pc:sldMasterMk cId="1211212947" sldId="2147483696"/>
            <pc:sldLayoutMk cId="2914684799" sldId="2147483701"/>
          </pc:sldLayoutMkLst>
          <pc:spChg chg="mod">
            <ac:chgData name="Pedro" userId="77b05fbc7c73a9aa" providerId="LiveId" clId="{34F893CE-F379-479F-A42A-1968F2337F2C}" dt="2022-07-01T02:12:49.669" v="740"/>
            <ac:spMkLst>
              <pc:docMk/>
              <pc:sldMasterMk cId="1211212947" sldId="2147483696"/>
              <pc:sldLayoutMk cId="2914684799" sldId="2147483701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669" v="740"/>
            <ac:spMkLst>
              <pc:docMk/>
              <pc:sldMasterMk cId="1211212947" sldId="2147483696"/>
              <pc:sldLayoutMk cId="2914684799" sldId="2147483701"/>
              <ac:spMk id="3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669" v="740"/>
            <ac:spMkLst>
              <pc:docMk/>
              <pc:sldMasterMk cId="1211212947" sldId="2147483696"/>
              <pc:sldLayoutMk cId="2914684799" sldId="2147483701"/>
              <ac:spMk id="4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669" v="740"/>
            <ac:spMkLst>
              <pc:docMk/>
              <pc:sldMasterMk cId="1211212947" sldId="2147483696"/>
              <pc:sldLayoutMk cId="2914684799" sldId="2147483701"/>
              <ac:spMk id="5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669" v="740"/>
            <ac:spMkLst>
              <pc:docMk/>
              <pc:sldMasterMk cId="1211212947" sldId="2147483696"/>
              <pc:sldLayoutMk cId="2914684799" sldId="2147483701"/>
              <ac:spMk id="6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2:49.669" v="740"/>
          <pc:sldLayoutMkLst>
            <pc:docMk/>
            <pc:sldMasterMk cId="1211212947" sldId="2147483696"/>
            <pc:sldLayoutMk cId="3068062146" sldId="2147483704"/>
          </pc:sldLayoutMkLst>
          <pc:spChg chg="mod">
            <ac:chgData name="Pedro" userId="77b05fbc7c73a9aa" providerId="LiveId" clId="{34F893CE-F379-479F-A42A-1968F2337F2C}" dt="2022-07-01T02:12:49.669" v="740"/>
            <ac:spMkLst>
              <pc:docMk/>
              <pc:sldMasterMk cId="1211212947" sldId="2147483696"/>
              <pc:sldLayoutMk cId="3068062146" sldId="2147483704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669" v="740"/>
            <ac:spMkLst>
              <pc:docMk/>
              <pc:sldMasterMk cId="1211212947" sldId="2147483696"/>
              <pc:sldLayoutMk cId="3068062146" sldId="2147483704"/>
              <ac:spMk id="3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669" v="740"/>
            <ac:spMkLst>
              <pc:docMk/>
              <pc:sldMasterMk cId="1211212947" sldId="2147483696"/>
              <pc:sldLayoutMk cId="3068062146" sldId="2147483704"/>
              <ac:spMk id="4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2:49.669" v="740"/>
          <pc:sldLayoutMkLst>
            <pc:docMk/>
            <pc:sldMasterMk cId="1211212947" sldId="2147483696"/>
            <pc:sldLayoutMk cId="3276056645" sldId="2147483705"/>
          </pc:sldLayoutMkLst>
          <pc:spChg chg="mod">
            <ac:chgData name="Pedro" userId="77b05fbc7c73a9aa" providerId="LiveId" clId="{34F893CE-F379-479F-A42A-1968F2337F2C}" dt="2022-07-01T02:12:49.669" v="740"/>
            <ac:spMkLst>
              <pc:docMk/>
              <pc:sldMasterMk cId="1211212947" sldId="2147483696"/>
              <pc:sldLayoutMk cId="3276056645" sldId="2147483705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669" v="740"/>
            <ac:spMkLst>
              <pc:docMk/>
              <pc:sldMasterMk cId="1211212947" sldId="2147483696"/>
              <pc:sldLayoutMk cId="3276056645" sldId="2147483705"/>
              <ac:spMk id="3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669" v="740"/>
            <ac:spMkLst>
              <pc:docMk/>
              <pc:sldMasterMk cId="1211212947" sldId="2147483696"/>
              <pc:sldLayoutMk cId="3276056645" sldId="2147483705"/>
              <ac:spMk id="4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2:49.669" v="740"/>
          <pc:sldLayoutMkLst>
            <pc:docMk/>
            <pc:sldMasterMk cId="1211212947" sldId="2147483696"/>
            <pc:sldLayoutMk cId="1830230994" sldId="2147483707"/>
          </pc:sldLayoutMkLst>
          <pc:spChg chg="mod">
            <ac:chgData name="Pedro" userId="77b05fbc7c73a9aa" providerId="LiveId" clId="{34F893CE-F379-479F-A42A-1968F2337F2C}" dt="2022-07-01T02:12:49.669" v="740"/>
            <ac:spMkLst>
              <pc:docMk/>
              <pc:sldMasterMk cId="1211212947" sldId="2147483696"/>
              <pc:sldLayoutMk cId="1830230994" sldId="2147483707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669" v="740"/>
            <ac:spMkLst>
              <pc:docMk/>
              <pc:sldMasterMk cId="1211212947" sldId="2147483696"/>
              <pc:sldLayoutMk cId="1830230994" sldId="2147483707"/>
              <ac:spMk id="3" creationId="{00000000-0000-0000-0000-000000000000}"/>
            </ac:spMkLst>
          </pc:spChg>
        </pc:sldLayoutChg>
      </pc:sldMasterChg>
      <pc:sldMasterChg chg="modSp modSldLayout">
        <pc:chgData name="Pedro" userId="77b05fbc7c73a9aa" providerId="LiveId" clId="{34F893CE-F379-479F-A42A-1968F2337F2C}" dt="2022-07-01T02:12:49.398" v="739"/>
        <pc:sldMasterMkLst>
          <pc:docMk/>
          <pc:sldMasterMk cId="2597131002" sldId="2147483708"/>
        </pc:sldMasterMkLst>
        <pc:spChg chg="mod">
          <ac:chgData name="Pedro" userId="77b05fbc7c73a9aa" providerId="LiveId" clId="{34F893CE-F379-479F-A42A-1968F2337F2C}" dt="2022-07-01T02:12:49.398" v="739"/>
          <ac:spMkLst>
            <pc:docMk/>
            <pc:sldMasterMk cId="2597131002" sldId="2147483708"/>
            <ac:spMk id="2" creationId="{00000000-0000-0000-0000-000000000000}"/>
          </ac:spMkLst>
        </pc:spChg>
        <pc:spChg chg="mod">
          <ac:chgData name="Pedro" userId="77b05fbc7c73a9aa" providerId="LiveId" clId="{34F893CE-F379-479F-A42A-1968F2337F2C}" dt="2022-07-01T02:12:49.398" v="739"/>
          <ac:spMkLst>
            <pc:docMk/>
            <pc:sldMasterMk cId="2597131002" sldId="2147483708"/>
            <ac:spMk id="3" creationId="{00000000-0000-0000-0000-000000000000}"/>
          </ac:spMkLst>
        </pc:spChg>
        <pc:spChg chg="mod">
          <ac:chgData name="Pedro" userId="77b05fbc7c73a9aa" providerId="LiveId" clId="{34F893CE-F379-479F-A42A-1968F2337F2C}" dt="2022-07-01T02:12:49.398" v="739"/>
          <ac:spMkLst>
            <pc:docMk/>
            <pc:sldMasterMk cId="2597131002" sldId="2147483708"/>
            <ac:spMk id="4" creationId="{00000000-0000-0000-0000-000000000000}"/>
          </ac:spMkLst>
        </pc:spChg>
        <pc:spChg chg="mod">
          <ac:chgData name="Pedro" userId="77b05fbc7c73a9aa" providerId="LiveId" clId="{34F893CE-F379-479F-A42A-1968F2337F2C}" dt="2022-07-01T02:12:49.398" v="739"/>
          <ac:spMkLst>
            <pc:docMk/>
            <pc:sldMasterMk cId="2597131002" sldId="2147483708"/>
            <ac:spMk id="5" creationId="{00000000-0000-0000-0000-000000000000}"/>
          </ac:spMkLst>
        </pc:spChg>
        <pc:spChg chg="mod">
          <ac:chgData name="Pedro" userId="77b05fbc7c73a9aa" providerId="LiveId" clId="{34F893CE-F379-479F-A42A-1968F2337F2C}" dt="2022-07-01T02:12:49.398" v="739"/>
          <ac:spMkLst>
            <pc:docMk/>
            <pc:sldMasterMk cId="2597131002" sldId="2147483708"/>
            <ac:spMk id="6" creationId="{00000000-0000-0000-0000-000000000000}"/>
          </ac:spMkLst>
        </pc:spChg>
        <pc:sldLayoutChg chg="modSp">
          <pc:chgData name="Pedro" userId="77b05fbc7c73a9aa" providerId="LiveId" clId="{34F893CE-F379-479F-A42A-1968F2337F2C}" dt="2022-07-01T02:12:49.398" v="739"/>
          <pc:sldLayoutMkLst>
            <pc:docMk/>
            <pc:sldMasterMk cId="2597131002" sldId="2147483708"/>
            <pc:sldLayoutMk cId="4175278353" sldId="2147483709"/>
          </pc:sldLayoutMkLst>
          <pc:spChg chg="mod">
            <ac:chgData name="Pedro" userId="77b05fbc7c73a9aa" providerId="LiveId" clId="{34F893CE-F379-479F-A42A-1968F2337F2C}" dt="2022-07-01T02:12:49.398" v="739"/>
            <ac:spMkLst>
              <pc:docMk/>
              <pc:sldMasterMk cId="2597131002" sldId="2147483708"/>
              <pc:sldLayoutMk cId="4175278353" sldId="2147483709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398" v="739"/>
            <ac:spMkLst>
              <pc:docMk/>
              <pc:sldMasterMk cId="2597131002" sldId="2147483708"/>
              <pc:sldLayoutMk cId="4175278353" sldId="2147483709"/>
              <ac:spMk id="3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2:49.398" v="739"/>
          <pc:sldLayoutMkLst>
            <pc:docMk/>
            <pc:sldMasterMk cId="2597131002" sldId="2147483708"/>
            <pc:sldLayoutMk cId="1027771111" sldId="2147483711"/>
          </pc:sldLayoutMkLst>
          <pc:spChg chg="mod">
            <ac:chgData name="Pedro" userId="77b05fbc7c73a9aa" providerId="LiveId" clId="{34F893CE-F379-479F-A42A-1968F2337F2C}" dt="2022-07-01T02:12:49.398" v="739"/>
            <ac:spMkLst>
              <pc:docMk/>
              <pc:sldMasterMk cId="2597131002" sldId="2147483708"/>
              <pc:sldLayoutMk cId="1027771111" sldId="2147483711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398" v="739"/>
            <ac:spMkLst>
              <pc:docMk/>
              <pc:sldMasterMk cId="2597131002" sldId="2147483708"/>
              <pc:sldLayoutMk cId="1027771111" sldId="2147483711"/>
              <ac:spMk id="3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2:49.398" v="739"/>
          <pc:sldLayoutMkLst>
            <pc:docMk/>
            <pc:sldMasterMk cId="2597131002" sldId="2147483708"/>
            <pc:sldLayoutMk cId="3619124532" sldId="2147483712"/>
          </pc:sldLayoutMkLst>
          <pc:spChg chg="mod">
            <ac:chgData name="Pedro" userId="77b05fbc7c73a9aa" providerId="LiveId" clId="{34F893CE-F379-479F-A42A-1968F2337F2C}" dt="2022-07-01T02:12:49.398" v="739"/>
            <ac:spMkLst>
              <pc:docMk/>
              <pc:sldMasterMk cId="2597131002" sldId="2147483708"/>
              <pc:sldLayoutMk cId="3619124532" sldId="2147483712"/>
              <ac:spMk id="3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398" v="739"/>
            <ac:spMkLst>
              <pc:docMk/>
              <pc:sldMasterMk cId="2597131002" sldId="2147483708"/>
              <pc:sldLayoutMk cId="3619124532" sldId="2147483712"/>
              <ac:spMk id="4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2:49.398" v="739"/>
          <pc:sldLayoutMkLst>
            <pc:docMk/>
            <pc:sldMasterMk cId="2597131002" sldId="2147483708"/>
            <pc:sldLayoutMk cId="3167939758" sldId="2147483713"/>
          </pc:sldLayoutMkLst>
          <pc:spChg chg="mod">
            <ac:chgData name="Pedro" userId="77b05fbc7c73a9aa" providerId="LiveId" clId="{34F893CE-F379-479F-A42A-1968F2337F2C}" dt="2022-07-01T02:12:49.398" v="739"/>
            <ac:spMkLst>
              <pc:docMk/>
              <pc:sldMasterMk cId="2597131002" sldId="2147483708"/>
              <pc:sldLayoutMk cId="3167939758" sldId="2147483713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398" v="739"/>
            <ac:spMkLst>
              <pc:docMk/>
              <pc:sldMasterMk cId="2597131002" sldId="2147483708"/>
              <pc:sldLayoutMk cId="3167939758" sldId="2147483713"/>
              <ac:spMk id="3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398" v="739"/>
            <ac:spMkLst>
              <pc:docMk/>
              <pc:sldMasterMk cId="2597131002" sldId="2147483708"/>
              <pc:sldLayoutMk cId="3167939758" sldId="2147483713"/>
              <ac:spMk id="4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398" v="739"/>
            <ac:spMkLst>
              <pc:docMk/>
              <pc:sldMasterMk cId="2597131002" sldId="2147483708"/>
              <pc:sldLayoutMk cId="3167939758" sldId="2147483713"/>
              <ac:spMk id="5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398" v="739"/>
            <ac:spMkLst>
              <pc:docMk/>
              <pc:sldMasterMk cId="2597131002" sldId="2147483708"/>
              <pc:sldLayoutMk cId="3167939758" sldId="2147483713"/>
              <ac:spMk id="6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2:49.398" v="739"/>
          <pc:sldLayoutMkLst>
            <pc:docMk/>
            <pc:sldMasterMk cId="2597131002" sldId="2147483708"/>
            <pc:sldLayoutMk cId="2638669649" sldId="2147483716"/>
          </pc:sldLayoutMkLst>
          <pc:spChg chg="mod">
            <ac:chgData name="Pedro" userId="77b05fbc7c73a9aa" providerId="LiveId" clId="{34F893CE-F379-479F-A42A-1968F2337F2C}" dt="2022-07-01T02:12:49.398" v="739"/>
            <ac:spMkLst>
              <pc:docMk/>
              <pc:sldMasterMk cId="2597131002" sldId="2147483708"/>
              <pc:sldLayoutMk cId="2638669649" sldId="2147483716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398" v="739"/>
            <ac:spMkLst>
              <pc:docMk/>
              <pc:sldMasterMk cId="2597131002" sldId="2147483708"/>
              <pc:sldLayoutMk cId="2638669649" sldId="2147483716"/>
              <ac:spMk id="3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398" v="739"/>
            <ac:spMkLst>
              <pc:docMk/>
              <pc:sldMasterMk cId="2597131002" sldId="2147483708"/>
              <pc:sldLayoutMk cId="2638669649" sldId="2147483716"/>
              <ac:spMk id="4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2:49.398" v="739"/>
          <pc:sldLayoutMkLst>
            <pc:docMk/>
            <pc:sldMasterMk cId="2597131002" sldId="2147483708"/>
            <pc:sldLayoutMk cId="1782291707" sldId="2147483717"/>
          </pc:sldLayoutMkLst>
          <pc:spChg chg="mod">
            <ac:chgData name="Pedro" userId="77b05fbc7c73a9aa" providerId="LiveId" clId="{34F893CE-F379-479F-A42A-1968F2337F2C}" dt="2022-07-01T02:12:49.398" v="739"/>
            <ac:spMkLst>
              <pc:docMk/>
              <pc:sldMasterMk cId="2597131002" sldId="2147483708"/>
              <pc:sldLayoutMk cId="1782291707" sldId="2147483717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398" v="739"/>
            <ac:spMkLst>
              <pc:docMk/>
              <pc:sldMasterMk cId="2597131002" sldId="2147483708"/>
              <pc:sldLayoutMk cId="1782291707" sldId="2147483717"/>
              <ac:spMk id="3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398" v="739"/>
            <ac:spMkLst>
              <pc:docMk/>
              <pc:sldMasterMk cId="2597131002" sldId="2147483708"/>
              <pc:sldLayoutMk cId="1782291707" sldId="2147483717"/>
              <ac:spMk id="4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2:49.398" v="739"/>
          <pc:sldLayoutMkLst>
            <pc:docMk/>
            <pc:sldMasterMk cId="2597131002" sldId="2147483708"/>
            <pc:sldLayoutMk cId="18502395" sldId="2147483719"/>
          </pc:sldLayoutMkLst>
          <pc:spChg chg="mod">
            <ac:chgData name="Pedro" userId="77b05fbc7c73a9aa" providerId="LiveId" clId="{34F893CE-F379-479F-A42A-1968F2337F2C}" dt="2022-07-01T02:12:49.398" v="739"/>
            <ac:spMkLst>
              <pc:docMk/>
              <pc:sldMasterMk cId="2597131002" sldId="2147483708"/>
              <pc:sldLayoutMk cId="18502395" sldId="2147483719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398" v="739"/>
            <ac:spMkLst>
              <pc:docMk/>
              <pc:sldMasterMk cId="2597131002" sldId="2147483708"/>
              <pc:sldLayoutMk cId="18502395" sldId="2147483719"/>
              <ac:spMk id="3" creationId="{00000000-0000-0000-0000-000000000000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6T02:49:11.95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287 4439,'8'58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17F10-24E3-6803-70B4-26A72A309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14400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4E58DA-2C05-280E-4491-2B75427A9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4001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799"/>
            </a:lvl3pPr>
            <a:lvl4pPr marL="1371619" indent="0" algn="ctr">
              <a:buNone/>
              <a:defRPr sz="1601"/>
            </a:lvl4pPr>
            <a:lvl5pPr marL="1828825" indent="0" algn="ctr">
              <a:buNone/>
              <a:defRPr sz="1601"/>
            </a:lvl5pPr>
            <a:lvl6pPr marL="2286030" indent="0" algn="ctr">
              <a:buNone/>
              <a:defRPr sz="1601"/>
            </a:lvl6pPr>
            <a:lvl7pPr marL="2743236" indent="0" algn="ctr">
              <a:buNone/>
              <a:defRPr sz="1601"/>
            </a:lvl7pPr>
            <a:lvl8pPr marL="3200442" indent="0" algn="ctr">
              <a:buNone/>
              <a:defRPr sz="1601"/>
            </a:lvl8pPr>
            <a:lvl9pPr marL="3657649" indent="0" algn="ctr">
              <a:buNone/>
              <a:defRPr sz="1601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9F6CFF-A361-72B1-00C3-F25FE8A2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2BD8-BDDD-477C-AF68-99EFCF144A3E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4C44EE-0C39-1436-DDBE-F419C05C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301D6F-5729-B822-7A9E-56594467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DADE-E004-41C2-A7CA-E6D9E2C93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3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5664D-843C-C04C-7421-B829EEFF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EF6AFF-78C4-777F-3F31-E938E2DC7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1CF5BE-F4EE-DF1E-473C-38D41BA52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2BD8-BDDD-477C-AF68-99EFCF144A3E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258E84-4008-C7BE-9248-092BDE3E5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4E2822-C936-96F3-AB20-5F7059E8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DADE-E004-41C2-A7CA-E6D9E2C93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07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AE2A17-01C3-CE32-FE09-EE74B3908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899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100B09-6572-7A7E-7FFB-1D00B1AA8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666B17-7C4E-C3B0-00C7-E53D1475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2BD8-BDDD-477C-AF68-99EFCF144A3E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C729BB-33D6-21B1-1D56-98E11087B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048898-512A-5B8A-F6C8-96940723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DADE-E004-41C2-A7CA-E6D9E2C93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3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BA9E1-B75B-3FE3-D7C9-499018CE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F6184E-9CCB-7286-68A3-511299B10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BDCEB5-ADAA-AE52-9904-5027CB21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2BD8-BDDD-477C-AF68-99EFCF144A3E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48D919-A528-2F85-1E5B-8F042649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FACCE3-47E7-9AC1-7BBF-2599CFC9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DADE-E004-41C2-A7CA-E6D9E2C93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43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65A41-025E-237F-4486-82FCA1FE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DD2E1A-A40B-DF02-4D3A-891D18474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7"/>
            <a:ext cx="10515600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619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4pPr>
            <a:lvl5pPr marL="1828825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5pPr>
            <a:lvl6pPr marL="2286030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6pPr>
            <a:lvl7pPr marL="2743236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7pPr>
            <a:lvl8pPr marL="3200442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8pPr>
            <a:lvl9pPr marL="3657649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D7C4F4-5395-7844-45F5-BDDB7F74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2BD8-BDDD-477C-AF68-99EFCF144A3E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F43F51-1F47-3E4A-DD25-B7BE1C88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E1A2F1-940E-3489-E7E4-6396575E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DADE-E004-41C2-A7CA-E6D9E2C93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34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3B775-1246-5BFD-3E63-E2A52B6C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9AD10C-F8BC-AAA4-C895-DE0947B65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BD5409-0E72-2EB1-5A62-341A69113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A01381-2B0C-D22F-5CD0-4465AF28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2BD8-BDDD-477C-AF68-99EFCF144A3E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2C6CAD-3F14-A0D9-9796-363B7C07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618A56-1F71-E387-0711-04AB580D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DADE-E004-41C2-A7CA-E6D9E2C93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98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44E92-D2A3-F9BC-218E-20A079B9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9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7B6168-D7F1-7071-9B0B-D3DA33550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6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799" b="1"/>
            </a:lvl3pPr>
            <a:lvl4pPr marL="1371619" indent="0">
              <a:buNone/>
              <a:defRPr sz="1601" b="1"/>
            </a:lvl4pPr>
            <a:lvl5pPr marL="1828825" indent="0">
              <a:buNone/>
              <a:defRPr sz="1601" b="1"/>
            </a:lvl5pPr>
            <a:lvl6pPr marL="2286030" indent="0">
              <a:buNone/>
              <a:defRPr sz="1601" b="1"/>
            </a:lvl6pPr>
            <a:lvl7pPr marL="2743236" indent="0">
              <a:buNone/>
              <a:defRPr sz="1601" b="1"/>
            </a:lvl7pPr>
            <a:lvl8pPr marL="3200442" indent="0">
              <a:buNone/>
              <a:defRPr sz="1601" b="1"/>
            </a:lvl8pPr>
            <a:lvl9pPr marL="3657649" indent="0">
              <a:buNone/>
              <a:defRPr sz="160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6F9BAC-41E9-32C2-CF1B-ACEF86E45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6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BA117B-2AC8-DC91-3016-49B00B56C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9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799" b="1"/>
            </a:lvl3pPr>
            <a:lvl4pPr marL="1371619" indent="0">
              <a:buNone/>
              <a:defRPr sz="1601" b="1"/>
            </a:lvl4pPr>
            <a:lvl5pPr marL="1828825" indent="0">
              <a:buNone/>
              <a:defRPr sz="1601" b="1"/>
            </a:lvl5pPr>
            <a:lvl6pPr marL="2286030" indent="0">
              <a:buNone/>
              <a:defRPr sz="1601" b="1"/>
            </a:lvl6pPr>
            <a:lvl7pPr marL="2743236" indent="0">
              <a:buNone/>
              <a:defRPr sz="1601" b="1"/>
            </a:lvl7pPr>
            <a:lvl8pPr marL="3200442" indent="0">
              <a:buNone/>
              <a:defRPr sz="1601" b="1"/>
            </a:lvl8pPr>
            <a:lvl9pPr marL="3657649" indent="0">
              <a:buNone/>
              <a:defRPr sz="160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C56C7FF-9CE7-FADA-387C-8245B8B78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9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F7A8A26-B36D-68A3-7EEE-23EA00F8A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2BD8-BDDD-477C-AF68-99EFCF144A3E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36790C7-4C8F-F0E7-71B3-DD613A47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9F99CC1-22A8-489E-E3C6-DA368F85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DADE-E004-41C2-A7CA-E6D9E2C93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65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C50F6-9AB3-C578-1F46-CAE50ACD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4920940-0376-96B9-1552-F05AD041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2BD8-BDDD-477C-AF68-99EFCF144A3E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C98A64F-C849-1E4E-421F-790C61B3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932CAE-8485-D32C-DC0D-5D1F8AC8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DADE-E004-41C2-A7CA-E6D9E2C93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45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93FA9E-8C60-ED27-7FE8-148AAA21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2BD8-BDDD-477C-AF68-99EFCF144A3E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57407DE-45B3-F945-AFE7-A525A55E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36BEF4-38FB-6A69-19BF-8CC2217D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DADE-E004-41C2-A7CA-E6D9E2C93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322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0CAFB-524A-4A4D-B65F-9A5F6CD6C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73AA61-7FC5-858C-F6DF-3A7AB6B99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1" y="987429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99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CAC81C-7E8B-8199-AE22-EF908034E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1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9" indent="0">
              <a:buNone/>
              <a:defRPr sz="999"/>
            </a:lvl4pPr>
            <a:lvl5pPr marL="1828825" indent="0">
              <a:buNone/>
              <a:defRPr sz="999"/>
            </a:lvl5pPr>
            <a:lvl6pPr marL="2286030" indent="0">
              <a:buNone/>
              <a:defRPr sz="999"/>
            </a:lvl6pPr>
            <a:lvl7pPr marL="2743236" indent="0">
              <a:buNone/>
              <a:defRPr sz="999"/>
            </a:lvl7pPr>
            <a:lvl8pPr marL="3200442" indent="0">
              <a:buNone/>
              <a:defRPr sz="999"/>
            </a:lvl8pPr>
            <a:lvl9pPr marL="3657649" indent="0">
              <a:buNone/>
              <a:defRPr sz="99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675A26-AB96-4E4D-0982-7AF90A9A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2BD8-BDDD-477C-AF68-99EFCF144A3E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65696B-9F44-3833-2E2F-667B31AE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769FA3-3644-C0DA-6117-0780C891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DADE-E004-41C2-A7CA-E6D9E2C93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13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FB4C7-82CA-3719-037D-B1D4F6291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8C469CC-6221-5051-2F19-E164FB0F1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1" y="987429"/>
            <a:ext cx="617219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399"/>
            </a:lvl3pPr>
            <a:lvl4pPr marL="1371619" indent="0">
              <a:buNone/>
              <a:defRPr sz="2000"/>
            </a:lvl4pPr>
            <a:lvl5pPr marL="1828825" indent="0">
              <a:buNone/>
              <a:defRPr sz="2000"/>
            </a:lvl5pPr>
            <a:lvl6pPr marL="2286030" indent="0">
              <a:buNone/>
              <a:defRPr sz="2000"/>
            </a:lvl6pPr>
            <a:lvl7pPr marL="2743236" indent="0">
              <a:buNone/>
              <a:defRPr sz="2000"/>
            </a:lvl7pPr>
            <a:lvl8pPr marL="3200442" indent="0">
              <a:buNone/>
              <a:defRPr sz="2000"/>
            </a:lvl8pPr>
            <a:lvl9pPr marL="365764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87E98E-A221-60ED-90C7-31558A5DE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1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9" indent="0">
              <a:buNone/>
              <a:defRPr sz="999"/>
            </a:lvl4pPr>
            <a:lvl5pPr marL="1828825" indent="0">
              <a:buNone/>
              <a:defRPr sz="999"/>
            </a:lvl5pPr>
            <a:lvl6pPr marL="2286030" indent="0">
              <a:buNone/>
              <a:defRPr sz="999"/>
            </a:lvl6pPr>
            <a:lvl7pPr marL="2743236" indent="0">
              <a:buNone/>
              <a:defRPr sz="999"/>
            </a:lvl7pPr>
            <a:lvl8pPr marL="3200442" indent="0">
              <a:buNone/>
              <a:defRPr sz="999"/>
            </a:lvl8pPr>
            <a:lvl9pPr marL="3657649" indent="0">
              <a:buNone/>
              <a:defRPr sz="99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A6022D-E8EE-4E0C-6DED-7AE01028F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2BD8-BDDD-477C-AF68-99EFCF144A3E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BB5522-2C7A-C0D2-C007-57AAF152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BED2CC-7E05-F0DE-B881-42267D8F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DADE-E004-41C2-A7CA-E6D9E2C93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75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7433ED0-717A-5795-A98C-096284C8A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FFFA9A-2574-27E7-F6A5-CD3966ECE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71E821-EDDD-12DD-DA3F-5998B7A75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2" y="6356354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D2BD8-BDDD-477C-AF68-99EFCF144A3E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F97548-E7CE-F8AD-11C4-8B3011C66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957F1B-6C3E-239E-B3DB-710F1C2DF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CDADE-E004-41C2-A7CA-E6D9E2C937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80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6" indent="-228603" algn="l" defTabSz="91441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2" indent="-228603" algn="l" defTabSz="91441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3" algn="l" defTabSz="91441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3" indent="-228603" algn="l" defTabSz="91441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9" indent="-228603" algn="l" defTabSz="91441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7" indent="-228603" algn="l" defTabSz="91441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252" indent="-228603" algn="l" defTabSz="91441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1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9" algn="l" defTabSz="91441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5" algn="l" defTabSz="91441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0" algn="l" defTabSz="91441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6" algn="l" defTabSz="91441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2" algn="l" defTabSz="91441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9" algn="l" defTabSz="91441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160FDA60-EBA6-4684-90A4-EBCDD126BC44}"/>
              </a:ext>
            </a:extLst>
          </p:cNvPr>
          <p:cNvCxnSpPr>
            <a:cxnSpLocks/>
          </p:cNvCxnSpPr>
          <p:nvPr/>
        </p:nvCxnSpPr>
        <p:spPr>
          <a:xfrm>
            <a:off x="0" y="1237047"/>
            <a:ext cx="0" cy="28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2A6B468-CB92-F81F-A547-170A4B249B43}"/>
              </a:ext>
            </a:extLst>
          </p:cNvPr>
          <p:cNvGrpSpPr/>
          <p:nvPr/>
        </p:nvGrpSpPr>
        <p:grpSpPr>
          <a:xfrm>
            <a:off x="670713" y="-3195"/>
            <a:ext cx="4382590" cy="7209413"/>
            <a:chOff x="670713" y="-3195"/>
            <a:chExt cx="4382590" cy="7209413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F376FB1-D5BE-41C2-7319-6B8D2730DDBE}"/>
                </a:ext>
              </a:extLst>
            </p:cNvPr>
            <p:cNvGrpSpPr/>
            <p:nvPr/>
          </p:nvGrpSpPr>
          <p:grpSpPr>
            <a:xfrm rot="16200000">
              <a:off x="-751994" y="2069004"/>
              <a:ext cx="7209413" cy="3065016"/>
              <a:chOff x="1881927" y="1643812"/>
              <a:chExt cx="7209413" cy="3065016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">
                <p14:nvContentPartPr>
                  <p14:cNvPr id="16" name="Tinta 15">
                    <a:extLst>
                      <a:ext uri="{FF2B5EF4-FFF2-40B4-BE49-F238E27FC236}">
                        <a16:creationId xmlns:a16="http://schemas.microsoft.com/office/drawing/2014/main" id="{FBCEBC7F-5863-AE14-1122-393C4A2E5668}"/>
                      </a:ext>
                    </a:extLst>
                  </p14:cNvPr>
                  <p14:cNvContentPartPr/>
                  <p14:nvPr/>
                </p14:nvContentPartPr>
                <p14:xfrm>
                  <a:off x="1881927" y="3378125"/>
                  <a:ext cx="3240" cy="21240"/>
                </p14:xfrm>
              </p:contentPart>
            </mc:Choice>
            <mc:Fallback xmlns="">
              <p:pic>
                <p:nvPicPr>
                  <p:cNvPr id="16" name="Tinta 15">
                    <a:extLst>
                      <a:ext uri="{FF2B5EF4-FFF2-40B4-BE49-F238E27FC236}">
                        <a16:creationId xmlns:a16="http://schemas.microsoft.com/office/drawing/2014/main" id="{FBCEBC7F-5863-AE14-1122-393C4A2E566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863927" y="3270125"/>
                    <a:ext cx="38880" cy="23688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6" name="楕円 43">
                <a:extLst>
                  <a:ext uri="{FF2B5EF4-FFF2-40B4-BE49-F238E27FC236}">
                    <a16:creationId xmlns:a16="http://schemas.microsoft.com/office/drawing/2014/main" id="{998DD446-81BA-02DD-5525-59DB49B3FA40}"/>
                  </a:ext>
                </a:extLst>
              </p:cNvPr>
              <p:cNvSpPr/>
              <p:nvPr/>
            </p:nvSpPr>
            <p:spPr>
              <a:xfrm>
                <a:off x="3500202" y="2007138"/>
                <a:ext cx="900000" cy="90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799"/>
              </a:p>
            </p:txBody>
          </p:sp>
          <p:sp>
            <p:nvSpPr>
              <p:cNvPr id="7" name="楕円 44">
                <a:extLst>
                  <a:ext uri="{FF2B5EF4-FFF2-40B4-BE49-F238E27FC236}">
                    <a16:creationId xmlns:a16="http://schemas.microsoft.com/office/drawing/2014/main" id="{661DD0BA-0DA9-15FE-F5D2-234D15815505}"/>
                  </a:ext>
                </a:extLst>
              </p:cNvPr>
              <p:cNvSpPr/>
              <p:nvPr/>
            </p:nvSpPr>
            <p:spPr>
              <a:xfrm>
                <a:off x="3494507" y="3441688"/>
                <a:ext cx="900000" cy="90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799"/>
              </a:p>
            </p:txBody>
          </p:sp>
          <p:sp>
            <p:nvSpPr>
              <p:cNvPr id="8" name="楕円 45">
                <a:extLst>
                  <a:ext uri="{FF2B5EF4-FFF2-40B4-BE49-F238E27FC236}">
                    <a16:creationId xmlns:a16="http://schemas.microsoft.com/office/drawing/2014/main" id="{13216C18-A38E-DCC6-60A4-114BBD7BCA58}"/>
                  </a:ext>
                </a:extLst>
              </p:cNvPr>
              <p:cNvSpPr/>
              <p:nvPr/>
            </p:nvSpPr>
            <p:spPr>
              <a:xfrm>
                <a:off x="4940202" y="2007138"/>
                <a:ext cx="900000" cy="90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799"/>
              </a:p>
            </p:txBody>
          </p:sp>
          <p:sp>
            <p:nvSpPr>
              <p:cNvPr id="9" name="楕円 46">
                <a:extLst>
                  <a:ext uri="{FF2B5EF4-FFF2-40B4-BE49-F238E27FC236}">
                    <a16:creationId xmlns:a16="http://schemas.microsoft.com/office/drawing/2014/main" id="{A5B7D03A-3C17-BFAA-EE1B-57BA239AB536}"/>
                  </a:ext>
                </a:extLst>
              </p:cNvPr>
              <p:cNvSpPr/>
              <p:nvPr/>
            </p:nvSpPr>
            <p:spPr>
              <a:xfrm>
                <a:off x="4940202" y="3441688"/>
                <a:ext cx="900000" cy="90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799"/>
              </a:p>
            </p:txBody>
          </p:sp>
          <p:sp>
            <p:nvSpPr>
              <p:cNvPr id="11" name="楕円 43">
                <a:extLst>
                  <a:ext uri="{FF2B5EF4-FFF2-40B4-BE49-F238E27FC236}">
                    <a16:creationId xmlns:a16="http://schemas.microsoft.com/office/drawing/2014/main" id="{7793E250-C607-8B2E-A77F-4261344BE31F}"/>
                  </a:ext>
                </a:extLst>
              </p:cNvPr>
              <p:cNvSpPr/>
              <p:nvPr/>
            </p:nvSpPr>
            <p:spPr>
              <a:xfrm>
                <a:off x="6380202" y="2007138"/>
                <a:ext cx="900000" cy="90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799"/>
              </a:p>
            </p:txBody>
          </p:sp>
          <p:sp>
            <p:nvSpPr>
              <p:cNvPr id="12" name="楕円 44">
                <a:extLst>
                  <a:ext uri="{FF2B5EF4-FFF2-40B4-BE49-F238E27FC236}">
                    <a16:creationId xmlns:a16="http://schemas.microsoft.com/office/drawing/2014/main" id="{761E09FB-6E36-8FC0-69F6-854B31813FF3}"/>
                  </a:ext>
                </a:extLst>
              </p:cNvPr>
              <p:cNvSpPr/>
              <p:nvPr/>
            </p:nvSpPr>
            <p:spPr>
              <a:xfrm>
                <a:off x="6374507" y="3441688"/>
                <a:ext cx="900000" cy="90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799"/>
              </a:p>
            </p:txBody>
          </p:sp>
          <p:sp>
            <p:nvSpPr>
              <p:cNvPr id="13" name="楕円 45">
                <a:extLst>
                  <a:ext uri="{FF2B5EF4-FFF2-40B4-BE49-F238E27FC236}">
                    <a16:creationId xmlns:a16="http://schemas.microsoft.com/office/drawing/2014/main" id="{EA2570E8-24AD-A824-603E-60622FBEFDFC}"/>
                  </a:ext>
                </a:extLst>
              </p:cNvPr>
              <p:cNvSpPr/>
              <p:nvPr/>
            </p:nvSpPr>
            <p:spPr>
              <a:xfrm>
                <a:off x="7820202" y="2007138"/>
                <a:ext cx="900000" cy="90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799"/>
              </a:p>
            </p:txBody>
          </p:sp>
          <p:sp>
            <p:nvSpPr>
              <p:cNvPr id="14" name="楕円 46">
                <a:extLst>
                  <a:ext uri="{FF2B5EF4-FFF2-40B4-BE49-F238E27FC236}">
                    <a16:creationId xmlns:a16="http://schemas.microsoft.com/office/drawing/2014/main" id="{03323F76-B269-2EB4-6556-65DB13167752}"/>
                  </a:ext>
                </a:extLst>
              </p:cNvPr>
              <p:cNvSpPr/>
              <p:nvPr/>
            </p:nvSpPr>
            <p:spPr>
              <a:xfrm>
                <a:off x="7820202" y="3441688"/>
                <a:ext cx="900000" cy="90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799"/>
              </a:p>
            </p:txBody>
          </p: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B93F4448-C40E-E3DF-157A-611BE1018ABE}"/>
                  </a:ext>
                </a:extLst>
              </p:cNvPr>
              <p:cNvCxnSpPr/>
              <p:nvPr/>
            </p:nvCxnSpPr>
            <p:spPr>
              <a:xfrm>
                <a:off x="3230202" y="1733498"/>
                <a:ext cx="576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76BEA8BF-D6F5-6171-0CA1-3BFE871B8E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0202" y="1733498"/>
                <a:ext cx="0" cy="288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B079CD6D-BB83-1C38-20D5-BCE27BCB3591}"/>
                  </a:ext>
                </a:extLst>
              </p:cNvPr>
              <p:cNvCxnSpPr/>
              <p:nvPr/>
            </p:nvCxnSpPr>
            <p:spPr>
              <a:xfrm>
                <a:off x="3230202" y="4613498"/>
                <a:ext cx="5760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6870B375-470D-5CD4-9D58-D09E900123C1}"/>
                  </a:ext>
                </a:extLst>
              </p:cNvPr>
              <p:cNvCxnSpPr/>
              <p:nvPr/>
            </p:nvCxnSpPr>
            <p:spPr>
              <a:xfrm flipV="1">
                <a:off x="8990202" y="1733498"/>
                <a:ext cx="0" cy="288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32556762-5F4B-B1C6-4A01-2067EBE8B0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30202" y="2907138"/>
                <a:ext cx="5760000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5CFB1527-4386-5A64-C0D9-602A139097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30202" y="3441688"/>
                <a:ext cx="5760000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494F0785-230A-63A4-E9ED-22973F09AD2F}"/>
                  </a:ext>
                </a:extLst>
              </p:cNvPr>
              <p:cNvSpPr/>
              <p:nvPr/>
            </p:nvSpPr>
            <p:spPr>
              <a:xfrm>
                <a:off x="3129064" y="1644227"/>
                <a:ext cx="202273" cy="178539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799"/>
              </a:p>
            </p:txBody>
          </p:sp>
          <p:cxnSp>
            <p:nvCxnSpPr>
              <p:cNvPr id="42" name="Conector reto 41">
                <a:extLst>
                  <a:ext uri="{FF2B5EF4-FFF2-40B4-BE49-F238E27FC236}">
                    <a16:creationId xmlns:a16="http://schemas.microsoft.com/office/drawing/2014/main" id="{CB353CCE-6A3D-CC39-7EAC-4A12270E3A40}"/>
                  </a:ext>
                </a:extLst>
              </p:cNvPr>
              <p:cNvCxnSpPr>
                <a:cxnSpLocks/>
                <a:stCxn id="41" idx="1"/>
                <a:endCxn id="41" idx="5"/>
              </p:cNvCxnSpPr>
              <p:nvPr/>
            </p:nvCxnSpPr>
            <p:spPr>
              <a:xfrm>
                <a:off x="3158686" y="1670373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6451AF96-4D66-3376-4573-9AAB87969F30}"/>
                  </a:ext>
                </a:extLst>
              </p:cNvPr>
              <p:cNvCxnSpPr>
                <a:cxnSpLocks/>
                <a:stCxn id="41" idx="7"/>
                <a:endCxn id="41" idx="3"/>
              </p:cNvCxnSpPr>
              <p:nvPr/>
            </p:nvCxnSpPr>
            <p:spPr>
              <a:xfrm flipH="1">
                <a:off x="3158686" y="1670373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A346F9C0-5390-830D-1CF9-FB1ABAD423C6}"/>
                  </a:ext>
                </a:extLst>
              </p:cNvPr>
              <p:cNvSpPr/>
              <p:nvPr/>
            </p:nvSpPr>
            <p:spPr>
              <a:xfrm>
                <a:off x="3129064" y="4526476"/>
                <a:ext cx="202273" cy="178539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799"/>
              </a:p>
            </p:txBody>
          </p:sp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CC5A9949-004C-2192-1D7D-66012290EE68}"/>
                  </a:ext>
                </a:extLst>
              </p:cNvPr>
              <p:cNvCxnSpPr>
                <a:cxnSpLocks/>
                <a:stCxn id="46" idx="1"/>
                <a:endCxn id="46" idx="5"/>
              </p:cNvCxnSpPr>
              <p:nvPr/>
            </p:nvCxnSpPr>
            <p:spPr>
              <a:xfrm>
                <a:off x="3158686" y="4552622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>
                <a:extLst>
                  <a:ext uri="{FF2B5EF4-FFF2-40B4-BE49-F238E27FC236}">
                    <a16:creationId xmlns:a16="http://schemas.microsoft.com/office/drawing/2014/main" id="{6558D2DD-9E29-0DFB-34AD-3873597C74E9}"/>
                  </a:ext>
                </a:extLst>
              </p:cNvPr>
              <p:cNvCxnSpPr>
                <a:cxnSpLocks/>
                <a:stCxn id="46" idx="7"/>
                <a:endCxn id="46" idx="3"/>
              </p:cNvCxnSpPr>
              <p:nvPr/>
            </p:nvCxnSpPr>
            <p:spPr>
              <a:xfrm flipH="1">
                <a:off x="3158686" y="4552622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7F5E1E71-116E-9106-CBD5-18A102EC9286}"/>
                  </a:ext>
                </a:extLst>
              </p:cNvPr>
              <p:cNvSpPr/>
              <p:nvPr/>
            </p:nvSpPr>
            <p:spPr>
              <a:xfrm>
                <a:off x="8889067" y="4524228"/>
                <a:ext cx="202273" cy="178539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799"/>
              </a:p>
            </p:txBody>
          </p:sp>
          <p:cxnSp>
            <p:nvCxnSpPr>
              <p:cNvPr id="50" name="Conector reto 49">
                <a:extLst>
                  <a:ext uri="{FF2B5EF4-FFF2-40B4-BE49-F238E27FC236}">
                    <a16:creationId xmlns:a16="http://schemas.microsoft.com/office/drawing/2014/main" id="{4D9C58B3-27DC-7D28-1BCE-EE1BA6ED2CF1}"/>
                  </a:ext>
                </a:extLst>
              </p:cNvPr>
              <p:cNvCxnSpPr>
                <a:cxnSpLocks/>
                <a:stCxn id="49" idx="1"/>
                <a:endCxn id="49" idx="5"/>
              </p:cNvCxnSpPr>
              <p:nvPr/>
            </p:nvCxnSpPr>
            <p:spPr>
              <a:xfrm>
                <a:off x="8918689" y="4550374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>
                <a:extLst>
                  <a:ext uri="{FF2B5EF4-FFF2-40B4-BE49-F238E27FC236}">
                    <a16:creationId xmlns:a16="http://schemas.microsoft.com/office/drawing/2014/main" id="{CBFBC629-DA9C-A864-D4DE-FA030CB41537}"/>
                  </a:ext>
                </a:extLst>
              </p:cNvPr>
              <p:cNvCxnSpPr>
                <a:cxnSpLocks/>
                <a:stCxn id="49" idx="7"/>
                <a:endCxn id="49" idx="3"/>
              </p:cNvCxnSpPr>
              <p:nvPr/>
            </p:nvCxnSpPr>
            <p:spPr>
              <a:xfrm flipH="1">
                <a:off x="8918689" y="4550374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AA90D6B6-1217-ABAA-C510-D635C75880D9}"/>
                  </a:ext>
                </a:extLst>
              </p:cNvPr>
              <p:cNvSpPr/>
              <p:nvPr/>
            </p:nvSpPr>
            <p:spPr>
              <a:xfrm>
                <a:off x="8878322" y="1643812"/>
                <a:ext cx="202273" cy="178539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799"/>
              </a:p>
            </p:txBody>
          </p:sp>
          <p:cxnSp>
            <p:nvCxnSpPr>
              <p:cNvPr id="53" name="Conector reto 52">
                <a:extLst>
                  <a:ext uri="{FF2B5EF4-FFF2-40B4-BE49-F238E27FC236}">
                    <a16:creationId xmlns:a16="http://schemas.microsoft.com/office/drawing/2014/main" id="{4C05F966-F6F4-41AA-0CDF-18826CEFED93}"/>
                  </a:ext>
                </a:extLst>
              </p:cNvPr>
              <p:cNvCxnSpPr>
                <a:cxnSpLocks/>
                <a:stCxn id="52" idx="1"/>
                <a:endCxn id="52" idx="5"/>
              </p:cNvCxnSpPr>
              <p:nvPr/>
            </p:nvCxnSpPr>
            <p:spPr>
              <a:xfrm>
                <a:off x="8907944" y="1669958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ADA83554-A4FB-C55D-25C6-C27C4D5CC8F4}"/>
                  </a:ext>
                </a:extLst>
              </p:cNvPr>
              <p:cNvCxnSpPr>
                <a:cxnSpLocks/>
                <a:stCxn id="52" idx="7"/>
                <a:endCxn id="52" idx="3"/>
              </p:cNvCxnSpPr>
              <p:nvPr/>
            </p:nvCxnSpPr>
            <p:spPr>
              <a:xfrm flipH="1">
                <a:off x="8907944" y="1669958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76DACF9C-F141-200F-7F7D-8259F75C5938}"/>
                  </a:ext>
                </a:extLst>
              </p:cNvPr>
              <p:cNvSpPr/>
              <p:nvPr/>
            </p:nvSpPr>
            <p:spPr>
              <a:xfrm>
                <a:off x="7446217" y="4524228"/>
                <a:ext cx="202273" cy="178539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799"/>
              </a:p>
            </p:txBody>
          </p:sp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9469FFDA-BE8F-9BE3-BE46-22F2A585BAA2}"/>
                  </a:ext>
                </a:extLst>
              </p:cNvPr>
              <p:cNvCxnSpPr>
                <a:cxnSpLocks/>
                <a:stCxn id="55" idx="1"/>
                <a:endCxn id="55" idx="5"/>
              </p:cNvCxnSpPr>
              <p:nvPr/>
            </p:nvCxnSpPr>
            <p:spPr>
              <a:xfrm>
                <a:off x="7475839" y="4550374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to 56">
                <a:extLst>
                  <a:ext uri="{FF2B5EF4-FFF2-40B4-BE49-F238E27FC236}">
                    <a16:creationId xmlns:a16="http://schemas.microsoft.com/office/drawing/2014/main" id="{979CF549-5B4F-9E9D-A60D-AB57516C5839}"/>
                  </a:ext>
                </a:extLst>
              </p:cNvPr>
              <p:cNvCxnSpPr>
                <a:cxnSpLocks/>
                <a:stCxn id="55" idx="7"/>
                <a:endCxn id="55" idx="3"/>
              </p:cNvCxnSpPr>
              <p:nvPr/>
            </p:nvCxnSpPr>
            <p:spPr>
              <a:xfrm flipH="1">
                <a:off x="7475839" y="4550374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A050DB8B-575C-1113-C32B-CC5C99149712}"/>
                  </a:ext>
                </a:extLst>
              </p:cNvPr>
              <p:cNvSpPr/>
              <p:nvPr/>
            </p:nvSpPr>
            <p:spPr>
              <a:xfrm>
                <a:off x="7446217" y="1643812"/>
                <a:ext cx="202273" cy="178539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799"/>
              </a:p>
            </p:txBody>
          </p:sp>
          <p:cxnSp>
            <p:nvCxnSpPr>
              <p:cNvPr id="71" name="Conector reto 70">
                <a:extLst>
                  <a:ext uri="{FF2B5EF4-FFF2-40B4-BE49-F238E27FC236}">
                    <a16:creationId xmlns:a16="http://schemas.microsoft.com/office/drawing/2014/main" id="{D32C2740-8245-421D-4CF3-06D6A821E410}"/>
                  </a:ext>
                </a:extLst>
              </p:cNvPr>
              <p:cNvCxnSpPr>
                <a:cxnSpLocks/>
                <a:stCxn id="70" idx="1"/>
                <a:endCxn id="70" idx="5"/>
              </p:cNvCxnSpPr>
              <p:nvPr/>
            </p:nvCxnSpPr>
            <p:spPr>
              <a:xfrm>
                <a:off x="7475839" y="1669958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to 71">
                <a:extLst>
                  <a:ext uri="{FF2B5EF4-FFF2-40B4-BE49-F238E27FC236}">
                    <a16:creationId xmlns:a16="http://schemas.microsoft.com/office/drawing/2014/main" id="{99DA018B-4EF0-A987-289B-B2A9A784FD28}"/>
                  </a:ext>
                </a:extLst>
              </p:cNvPr>
              <p:cNvCxnSpPr>
                <a:cxnSpLocks/>
                <a:stCxn id="70" idx="7"/>
                <a:endCxn id="70" idx="3"/>
              </p:cNvCxnSpPr>
              <p:nvPr/>
            </p:nvCxnSpPr>
            <p:spPr>
              <a:xfrm flipH="1">
                <a:off x="7475839" y="1669958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8F5B5044-6801-92BF-76B6-98718D8BFEB6}"/>
                  </a:ext>
                </a:extLst>
              </p:cNvPr>
              <p:cNvSpPr/>
              <p:nvPr/>
            </p:nvSpPr>
            <p:spPr>
              <a:xfrm>
                <a:off x="5984487" y="4518617"/>
                <a:ext cx="202273" cy="178539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799"/>
              </a:p>
            </p:txBody>
          </p:sp>
          <p:cxnSp>
            <p:nvCxnSpPr>
              <p:cNvPr id="111" name="Conector reto 110">
                <a:extLst>
                  <a:ext uri="{FF2B5EF4-FFF2-40B4-BE49-F238E27FC236}">
                    <a16:creationId xmlns:a16="http://schemas.microsoft.com/office/drawing/2014/main" id="{486F3DAF-883D-73C0-B423-3003F987AC2E}"/>
                  </a:ext>
                </a:extLst>
              </p:cNvPr>
              <p:cNvCxnSpPr>
                <a:cxnSpLocks/>
                <a:stCxn id="110" idx="1"/>
                <a:endCxn id="110" idx="5"/>
              </p:cNvCxnSpPr>
              <p:nvPr/>
            </p:nvCxnSpPr>
            <p:spPr>
              <a:xfrm>
                <a:off x="6014109" y="4544763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to 111">
                <a:extLst>
                  <a:ext uri="{FF2B5EF4-FFF2-40B4-BE49-F238E27FC236}">
                    <a16:creationId xmlns:a16="http://schemas.microsoft.com/office/drawing/2014/main" id="{47505950-F06F-E34D-D78C-E720386A1C1F}"/>
                  </a:ext>
                </a:extLst>
              </p:cNvPr>
              <p:cNvCxnSpPr>
                <a:cxnSpLocks/>
                <a:stCxn id="110" idx="7"/>
                <a:endCxn id="110" idx="3"/>
              </p:cNvCxnSpPr>
              <p:nvPr/>
            </p:nvCxnSpPr>
            <p:spPr>
              <a:xfrm flipH="1">
                <a:off x="6014109" y="4544763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Elipse 112">
                <a:extLst>
                  <a:ext uri="{FF2B5EF4-FFF2-40B4-BE49-F238E27FC236}">
                    <a16:creationId xmlns:a16="http://schemas.microsoft.com/office/drawing/2014/main" id="{56CEB6B5-2526-1BC7-7D2B-0B6F85EE2E71}"/>
                  </a:ext>
                </a:extLst>
              </p:cNvPr>
              <p:cNvSpPr/>
              <p:nvPr/>
            </p:nvSpPr>
            <p:spPr>
              <a:xfrm>
                <a:off x="5984487" y="1646059"/>
                <a:ext cx="202273" cy="178539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799"/>
              </a:p>
            </p:txBody>
          </p:sp>
          <p:cxnSp>
            <p:nvCxnSpPr>
              <p:cNvPr id="114" name="Conector reto 113">
                <a:extLst>
                  <a:ext uri="{FF2B5EF4-FFF2-40B4-BE49-F238E27FC236}">
                    <a16:creationId xmlns:a16="http://schemas.microsoft.com/office/drawing/2014/main" id="{160034F7-C9F8-194C-E5B9-D8378CB721AD}"/>
                  </a:ext>
                </a:extLst>
              </p:cNvPr>
              <p:cNvCxnSpPr>
                <a:cxnSpLocks/>
                <a:stCxn id="113" idx="1"/>
                <a:endCxn id="113" idx="5"/>
              </p:cNvCxnSpPr>
              <p:nvPr/>
            </p:nvCxnSpPr>
            <p:spPr>
              <a:xfrm>
                <a:off x="6014109" y="1672205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to 114">
                <a:extLst>
                  <a:ext uri="{FF2B5EF4-FFF2-40B4-BE49-F238E27FC236}">
                    <a16:creationId xmlns:a16="http://schemas.microsoft.com/office/drawing/2014/main" id="{78D793C7-175E-064B-D39F-97E95CE8B819}"/>
                  </a:ext>
                </a:extLst>
              </p:cNvPr>
              <p:cNvCxnSpPr>
                <a:cxnSpLocks/>
                <a:stCxn id="113" idx="7"/>
                <a:endCxn id="113" idx="3"/>
              </p:cNvCxnSpPr>
              <p:nvPr/>
            </p:nvCxnSpPr>
            <p:spPr>
              <a:xfrm flipH="1">
                <a:off x="6014109" y="1672205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Elipse 115">
                <a:extLst>
                  <a:ext uri="{FF2B5EF4-FFF2-40B4-BE49-F238E27FC236}">
                    <a16:creationId xmlns:a16="http://schemas.microsoft.com/office/drawing/2014/main" id="{D55F072E-15BC-23DE-791A-913419E9D8B5}"/>
                  </a:ext>
                </a:extLst>
              </p:cNvPr>
              <p:cNvSpPr/>
              <p:nvPr/>
            </p:nvSpPr>
            <p:spPr>
              <a:xfrm>
                <a:off x="4571175" y="1644228"/>
                <a:ext cx="202273" cy="178539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799"/>
              </a:p>
            </p:txBody>
          </p:sp>
          <p:cxnSp>
            <p:nvCxnSpPr>
              <p:cNvPr id="117" name="Conector reto 116">
                <a:extLst>
                  <a:ext uri="{FF2B5EF4-FFF2-40B4-BE49-F238E27FC236}">
                    <a16:creationId xmlns:a16="http://schemas.microsoft.com/office/drawing/2014/main" id="{1804DDC1-1BED-5BD7-EE46-7901F2131006}"/>
                  </a:ext>
                </a:extLst>
              </p:cNvPr>
              <p:cNvCxnSpPr>
                <a:cxnSpLocks/>
                <a:stCxn id="116" idx="1"/>
                <a:endCxn id="116" idx="5"/>
              </p:cNvCxnSpPr>
              <p:nvPr/>
            </p:nvCxnSpPr>
            <p:spPr>
              <a:xfrm>
                <a:off x="4600797" y="1670374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>
                <a:extLst>
                  <a:ext uri="{FF2B5EF4-FFF2-40B4-BE49-F238E27FC236}">
                    <a16:creationId xmlns:a16="http://schemas.microsoft.com/office/drawing/2014/main" id="{22F46F2E-0B05-3FD7-2DB9-16DDF2F98003}"/>
                  </a:ext>
                </a:extLst>
              </p:cNvPr>
              <p:cNvCxnSpPr>
                <a:cxnSpLocks/>
                <a:stCxn id="116" idx="7"/>
                <a:endCxn id="116" idx="3"/>
              </p:cNvCxnSpPr>
              <p:nvPr/>
            </p:nvCxnSpPr>
            <p:spPr>
              <a:xfrm flipH="1">
                <a:off x="4600797" y="1670374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Elipse 118">
                <a:extLst>
                  <a:ext uri="{FF2B5EF4-FFF2-40B4-BE49-F238E27FC236}">
                    <a16:creationId xmlns:a16="http://schemas.microsoft.com/office/drawing/2014/main" id="{A6E1ECC3-A493-A3EA-32DB-1737E5E905FC}"/>
                  </a:ext>
                </a:extLst>
              </p:cNvPr>
              <p:cNvSpPr/>
              <p:nvPr/>
            </p:nvSpPr>
            <p:spPr>
              <a:xfrm>
                <a:off x="4565637" y="4530289"/>
                <a:ext cx="202273" cy="178539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799"/>
              </a:p>
            </p:txBody>
          </p:sp>
          <p:cxnSp>
            <p:nvCxnSpPr>
              <p:cNvPr id="120" name="Conector reto 119">
                <a:extLst>
                  <a:ext uri="{FF2B5EF4-FFF2-40B4-BE49-F238E27FC236}">
                    <a16:creationId xmlns:a16="http://schemas.microsoft.com/office/drawing/2014/main" id="{3CC37570-80AF-2ACE-D2AD-3B7F87DFA312}"/>
                  </a:ext>
                </a:extLst>
              </p:cNvPr>
              <p:cNvCxnSpPr>
                <a:cxnSpLocks/>
                <a:stCxn id="119" idx="1"/>
                <a:endCxn id="119" idx="5"/>
              </p:cNvCxnSpPr>
              <p:nvPr/>
            </p:nvCxnSpPr>
            <p:spPr>
              <a:xfrm>
                <a:off x="4595259" y="4556435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ector reto 120">
                <a:extLst>
                  <a:ext uri="{FF2B5EF4-FFF2-40B4-BE49-F238E27FC236}">
                    <a16:creationId xmlns:a16="http://schemas.microsoft.com/office/drawing/2014/main" id="{38386DF1-0933-E821-7251-8BC74231E244}"/>
                  </a:ext>
                </a:extLst>
              </p:cNvPr>
              <p:cNvCxnSpPr>
                <a:cxnSpLocks/>
                <a:stCxn id="119" idx="7"/>
                <a:endCxn id="119" idx="3"/>
              </p:cNvCxnSpPr>
              <p:nvPr/>
            </p:nvCxnSpPr>
            <p:spPr>
              <a:xfrm flipH="1">
                <a:off x="4595259" y="4556435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Elipse 135">
                <a:extLst>
                  <a:ext uri="{FF2B5EF4-FFF2-40B4-BE49-F238E27FC236}">
                    <a16:creationId xmlns:a16="http://schemas.microsoft.com/office/drawing/2014/main" id="{F6759585-280F-4C93-36F0-D80A7E6B3795}"/>
                  </a:ext>
                </a:extLst>
              </p:cNvPr>
              <p:cNvSpPr/>
              <p:nvPr/>
            </p:nvSpPr>
            <p:spPr>
              <a:xfrm>
                <a:off x="3129064" y="3084228"/>
                <a:ext cx="202273" cy="178539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799"/>
              </a:p>
            </p:txBody>
          </p:sp>
          <p:cxnSp>
            <p:nvCxnSpPr>
              <p:cNvPr id="137" name="Conector reto 136">
                <a:extLst>
                  <a:ext uri="{FF2B5EF4-FFF2-40B4-BE49-F238E27FC236}">
                    <a16:creationId xmlns:a16="http://schemas.microsoft.com/office/drawing/2014/main" id="{9B2706AF-79FE-B019-8EBA-E27477FB64A6}"/>
                  </a:ext>
                </a:extLst>
              </p:cNvPr>
              <p:cNvCxnSpPr>
                <a:cxnSpLocks/>
                <a:stCxn id="136" idx="1"/>
                <a:endCxn id="136" idx="5"/>
              </p:cNvCxnSpPr>
              <p:nvPr/>
            </p:nvCxnSpPr>
            <p:spPr>
              <a:xfrm>
                <a:off x="3158686" y="3110374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>
                <a:extLst>
                  <a:ext uri="{FF2B5EF4-FFF2-40B4-BE49-F238E27FC236}">
                    <a16:creationId xmlns:a16="http://schemas.microsoft.com/office/drawing/2014/main" id="{05E4E01E-DC61-3138-A5AF-4208D0B3BC9E}"/>
                  </a:ext>
                </a:extLst>
              </p:cNvPr>
              <p:cNvCxnSpPr>
                <a:cxnSpLocks/>
                <a:stCxn id="136" idx="7"/>
                <a:endCxn id="136" idx="3"/>
              </p:cNvCxnSpPr>
              <p:nvPr/>
            </p:nvCxnSpPr>
            <p:spPr>
              <a:xfrm flipH="1">
                <a:off x="3158686" y="3110374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Elipse 138">
                <a:extLst>
                  <a:ext uri="{FF2B5EF4-FFF2-40B4-BE49-F238E27FC236}">
                    <a16:creationId xmlns:a16="http://schemas.microsoft.com/office/drawing/2014/main" id="{4141FCC4-3B34-DF26-9B4F-E52EF60CAC3C}"/>
                  </a:ext>
                </a:extLst>
              </p:cNvPr>
              <p:cNvSpPr/>
              <p:nvPr/>
            </p:nvSpPr>
            <p:spPr>
              <a:xfrm>
                <a:off x="8878322" y="3084228"/>
                <a:ext cx="202273" cy="178539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799"/>
              </a:p>
            </p:txBody>
          </p:sp>
          <p:cxnSp>
            <p:nvCxnSpPr>
              <p:cNvPr id="140" name="Conector reto 139">
                <a:extLst>
                  <a:ext uri="{FF2B5EF4-FFF2-40B4-BE49-F238E27FC236}">
                    <a16:creationId xmlns:a16="http://schemas.microsoft.com/office/drawing/2014/main" id="{DD574DFB-11C1-67AA-8FA9-30228469868A}"/>
                  </a:ext>
                </a:extLst>
              </p:cNvPr>
              <p:cNvCxnSpPr>
                <a:cxnSpLocks/>
                <a:stCxn id="139" idx="1"/>
                <a:endCxn id="139" idx="5"/>
              </p:cNvCxnSpPr>
              <p:nvPr/>
            </p:nvCxnSpPr>
            <p:spPr>
              <a:xfrm>
                <a:off x="8907944" y="3110374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>
                <a:extLst>
                  <a:ext uri="{FF2B5EF4-FFF2-40B4-BE49-F238E27FC236}">
                    <a16:creationId xmlns:a16="http://schemas.microsoft.com/office/drawing/2014/main" id="{AB12B807-6D58-B62F-558B-15993D81B5AF}"/>
                  </a:ext>
                </a:extLst>
              </p:cNvPr>
              <p:cNvCxnSpPr>
                <a:cxnSpLocks/>
                <a:stCxn id="139" idx="7"/>
                <a:endCxn id="139" idx="3"/>
              </p:cNvCxnSpPr>
              <p:nvPr/>
            </p:nvCxnSpPr>
            <p:spPr>
              <a:xfrm flipH="1">
                <a:off x="8907944" y="3110374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8" name="Agrupar 147">
                <a:extLst>
                  <a:ext uri="{FF2B5EF4-FFF2-40B4-BE49-F238E27FC236}">
                    <a16:creationId xmlns:a16="http://schemas.microsoft.com/office/drawing/2014/main" id="{FEADC4CC-1B66-F5EB-DF66-FA9EEA2F1293}"/>
                  </a:ext>
                </a:extLst>
              </p:cNvPr>
              <p:cNvGrpSpPr/>
              <p:nvPr/>
            </p:nvGrpSpPr>
            <p:grpSpPr>
              <a:xfrm>
                <a:off x="3852252" y="1911806"/>
                <a:ext cx="184510" cy="187006"/>
                <a:chOff x="2307230" y="2291081"/>
                <a:chExt cx="184510" cy="187006"/>
              </a:xfrm>
            </p:grpSpPr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9D358208-DAEF-D525-0E1B-7D91F609ED9D}"/>
                    </a:ext>
                  </a:extLst>
                </p:cNvPr>
                <p:cNvSpPr/>
                <p:nvPr/>
              </p:nvSpPr>
              <p:spPr>
                <a:xfrm>
                  <a:off x="2307230" y="2291081"/>
                  <a:ext cx="184510" cy="18700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E0699AB0-1C55-2243-E929-AD03BCF72628}"/>
                    </a:ext>
                  </a:extLst>
                </p:cNvPr>
                <p:cNvSpPr/>
                <p:nvPr/>
              </p:nvSpPr>
              <p:spPr>
                <a:xfrm>
                  <a:off x="2349501" y="2331720"/>
                  <a:ext cx="97900" cy="1016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</p:grpSp>
          <p:grpSp>
            <p:nvGrpSpPr>
              <p:cNvPr id="149" name="Agrupar 148">
                <a:extLst>
                  <a:ext uri="{FF2B5EF4-FFF2-40B4-BE49-F238E27FC236}">
                    <a16:creationId xmlns:a16="http://schemas.microsoft.com/office/drawing/2014/main" id="{7E376EDC-E426-A4FF-CAAE-E6780A0AD061}"/>
                  </a:ext>
                </a:extLst>
              </p:cNvPr>
              <p:cNvGrpSpPr/>
              <p:nvPr/>
            </p:nvGrpSpPr>
            <p:grpSpPr>
              <a:xfrm>
                <a:off x="3407948" y="2361571"/>
                <a:ext cx="184510" cy="187006"/>
                <a:chOff x="2307230" y="2291081"/>
                <a:chExt cx="184510" cy="187006"/>
              </a:xfrm>
            </p:grpSpPr>
            <p:sp>
              <p:nvSpPr>
                <p:cNvPr id="150" name="Elipse 149">
                  <a:extLst>
                    <a:ext uri="{FF2B5EF4-FFF2-40B4-BE49-F238E27FC236}">
                      <a16:creationId xmlns:a16="http://schemas.microsoft.com/office/drawing/2014/main" id="{BD8E5504-DD36-0237-FA62-230F5B3E338B}"/>
                    </a:ext>
                  </a:extLst>
                </p:cNvPr>
                <p:cNvSpPr/>
                <p:nvPr/>
              </p:nvSpPr>
              <p:spPr>
                <a:xfrm>
                  <a:off x="2307230" y="2291081"/>
                  <a:ext cx="184510" cy="18700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E18B4E02-AD7F-8253-7278-B433221FFA56}"/>
                    </a:ext>
                  </a:extLst>
                </p:cNvPr>
                <p:cNvSpPr/>
                <p:nvPr/>
              </p:nvSpPr>
              <p:spPr>
                <a:xfrm>
                  <a:off x="2349501" y="2331720"/>
                  <a:ext cx="97900" cy="1016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</p:grpSp>
          <p:grpSp>
            <p:nvGrpSpPr>
              <p:cNvPr id="154" name="Agrupar 153">
                <a:extLst>
                  <a:ext uri="{FF2B5EF4-FFF2-40B4-BE49-F238E27FC236}">
                    <a16:creationId xmlns:a16="http://schemas.microsoft.com/office/drawing/2014/main" id="{0A7DE91F-5C79-B3CD-129B-C5EAA997B052}"/>
                  </a:ext>
                </a:extLst>
              </p:cNvPr>
              <p:cNvGrpSpPr/>
              <p:nvPr/>
            </p:nvGrpSpPr>
            <p:grpSpPr>
              <a:xfrm>
                <a:off x="3857947" y="2780306"/>
                <a:ext cx="184510" cy="187006"/>
                <a:chOff x="2307230" y="2291081"/>
                <a:chExt cx="184510" cy="187006"/>
              </a:xfrm>
            </p:grpSpPr>
            <p:sp>
              <p:nvSpPr>
                <p:cNvPr id="155" name="Elipse 154">
                  <a:extLst>
                    <a:ext uri="{FF2B5EF4-FFF2-40B4-BE49-F238E27FC236}">
                      <a16:creationId xmlns:a16="http://schemas.microsoft.com/office/drawing/2014/main" id="{ECDD56D0-9B29-0375-F948-A2E1AF42EC4E}"/>
                    </a:ext>
                  </a:extLst>
                </p:cNvPr>
                <p:cNvSpPr/>
                <p:nvPr/>
              </p:nvSpPr>
              <p:spPr>
                <a:xfrm>
                  <a:off x="2307230" y="2291081"/>
                  <a:ext cx="184510" cy="18700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  <p:sp>
              <p:nvSpPr>
                <p:cNvPr id="156" name="Elipse 155">
                  <a:extLst>
                    <a:ext uri="{FF2B5EF4-FFF2-40B4-BE49-F238E27FC236}">
                      <a16:creationId xmlns:a16="http://schemas.microsoft.com/office/drawing/2014/main" id="{B4DA4294-AE6C-8181-520A-4849C2602F2B}"/>
                    </a:ext>
                  </a:extLst>
                </p:cNvPr>
                <p:cNvSpPr/>
                <p:nvPr/>
              </p:nvSpPr>
              <p:spPr>
                <a:xfrm>
                  <a:off x="2349501" y="2331720"/>
                  <a:ext cx="97900" cy="1016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</p:grpSp>
          <p:grpSp>
            <p:nvGrpSpPr>
              <p:cNvPr id="157" name="Agrupar 156">
                <a:extLst>
                  <a:ext uri="{FF2B5EF4-FFF2-40B4-BE49-F238E27FC236}">
                    <a16:creationId xmlns:a16="http://schemas.microsoft.com/office/drawing/2014/main" id="{6AFE1AC1-1FED-8F4B-0A8D-1C5CDAF18CAA}"/>
                  </a:ext>
                </a:extLst>
              </p:cNvPr>
              <p:cNvGrpSpPr/>
              <p:nvPr/>
            </p:nvGrpSpPr>
            <p:grpSpPr>
              <a:xfrm>
                <a:off x="5292309" y="2808327"/>
                <a:ext cx="184510" cy="187006"/>
                <a:chOff x="2307230" y="2291081"/>
                <a:chExt cx="184510" cy="187006"/>
              </a:xfrm>
            </p:grpSpPr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33A0877F-CD3F-23AC-BE44-ABFDC56DA861}"/>
                    </a:ext>
                  </a:extLst>
                </p:cNvPr>
                <p:cNvSpPr/>
                <p:nvPr/>
              </p:nvSpPr>
              <p:spPr>
                <a:xfrm>
                  <a:off x="2307230" y="2291081"/>
                  <a:ext cx="184510" cy="18700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8C0C8CFB-D050-CA43-49E0-26E9DE483AB1}"/>
                    </a:ext>
                  </a:extLst>
                </p:cNvPr>
                <p:cNvSpPr/>
                <p:nvPr/>
              </p:nvSpPr>
              <p:spPr>
                <a:xfrm>
                  <a:off x="2349501" y="2331720"/>
                  <a:ext cx="97900" cy="1016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</p:grpSp>
          <p:grpSp>
            <p:nvGrpSpPr>
              <p:cNvPr id="160" name="Agrupar 159">
                <a:extLst>
                  <a:ext uri="{FF2B5EF4-FFF2-40B4-BE49-F238E27FC236}">
                    <a16:creationId xmlns:a16="http://schemas.microsoft.com/office/drawing/2014/main" id="{177D5845-DAB2-2159-4922-DFA2345C96C5}"/>
                  </a:ext>
                </a:extLst>
              </p:cNvPr>
              <p:cNvGrpSpPr/>
              <p:nvPr/>
            </p:nvGrpSpPr>
            <p:grpSpPr>
              <a:xfrm>
                <a:off x="6735128" y="2808327"/>
                <a:ext cx="184510" cy="187006"/>
                <a:chOff x="2307230" y="2291081"/>
                <a:chExt cx="184510" cy="187006"/>
              </a:xfrm>
            </p:grpSpPr>
            <p:sp>
              <p:nvSpPr>
                <p:cNvPr id="161" name="Elipse 160">
                  <a:extLst>
                    <a:ext uri="{FF2B5EF4-FFF2-40B4-BE49-F238E27FC236}">
                      <a16:creationId xmlns:a16="http://schemas.microsoft.com/office/drawing/2014/main" id="{BAC1F67F-2B4E-CCCE-20D1-474FA110C5E4}"/>
                    </a:ext>
                  </a:extLst>
                </p:cNvPr>
                <p:cNvSpPr/>
                <p:nvPr/>
              </p:nvSpPr>
              <p:spPr>
                <a:xfrm>
                  <a:off x="2307230" y="2291081"/>
                  <a:ext cx="184510" cy="18700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  <p:sp>
              <p:nvSpPr>
                <p:cNvPr id="162" name="Elipse 161">
                  <a:extLst>
                    <a:ext uri="{FF2B5EF4-FFF2-40B4-BE49-F238E27FC236}">
                      <a16:creationId xmlns:a16="http://schemas.microsoft.com/office/drawing/2014/main" id="{866E6436-B0C2-985D-442A-DCEED50EB6A4}"/>
                    </a:ext>
                  </a:extLst>
                </p:cNvPr>
                <p:cNvSpPr/>
                <p:nvPr/>
              </p:nvSpPr>
              <p:spPr>
                <a:xfrm>
                  <a:off x="2349501" y="2331720"/>
                  <a:ext cx="97900" cy="1016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</p:grpSp>
          <p:grpSp>
            <p:nvGrpSpPr>
              <p:cNvPr id="163" name="Agrupar 162">
                <a:extLst>
                  <a:ext uri="{FF2B5EF4-FFF2-40B4-BE49-F238E27FC236}">
                    <a16:creationId xmlns:a16="http://schemas.microsoft.com/office/drawing/2014/main" id="{FEF5BAD7-2030-5642-FA94-916679C737A9}"/>
                  </a:ext>
                </a:extLst>
              </p:cNvPr>
              <p:cNvGrpSpPr/>
              <p:nvPr/>
            </p:nvGrpSpPr>
            <p:grpSpPr>
              <a:xfrm>
                <a:off x="8177947" y="2803247"/>
                <a:ext cx="184510" cy="187006"/>
                <a:chOff x="2307230" y="2291081"/>
                <a:chExt cx="184510" cy="187006"/>
              </a:xfrm>
            </p:grpSpPr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6AE2E824-C917-BC99-80A9-CBD72DE2F041}"/>
                    </a:ext>
                  </a:extLst>
                </p:cNvPr>
                <p:cNvSpPr/>
                <p:nvPr/>
              </p:nvSpPr>
              <p:spPr>
                <a:xfrm>
                  <a:off x="2307230" y="2291081"/>
                  <a:ext cx="184510" cy="18700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7DCEE739-C327-CA1D-BBB1-135C90C153B3}"/>
                    </a:ext>
                  </a:extLst>
                </p:cNvPr>
                <p:cNvSpPr/>
                <p:nvPr/>
              </p:nvSpPr>
              <p:spPr>
                <a:xfrm>
                  <a:off x="2349501" y="2331720"/>
                  <a:ext cx="97900" cy="1016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</p:grpSp>
          <p:grpSp>
            <p:nvGrpSpPr>
              <p:cNvPr id="166" name="Agrupar 165">
                <a:extLst>
                  <a:ext uri="{FF2B5EF4-FFF2-40B4-BE49-F238E27FC236}">
                    <a16:creationId xmlns:a16="http://schemas.microsoft.com/office/drawing/2014/main" id="{A70B06DB-C82A-C003-9755-8F5DEC2A7250}"/>
                  </a:ext>
                </a:extLst>
              </p:cNvPr>
              <p:cNvGrpSpPr/>
              <p:nvPr/>
            </p:nvGrpSpPr>
            <p:grpSpPr>
              <a:xfrm>
                <a:off x="8627472" y="2361571"/>
                <a:ext cx="184510" cy="187006"/>
                <a:chOff x="2307230" y="2291081"/>
                <a:chExt cx="184510" cy="187006"/>
              </a:xfrm>
            </p:grpSpPr>
            <p:sp>
              <p:nvSpPr>
                <p:cNvPr id="167" name="Elipse 166">
                  <a:extLst>
                    <a:ext uri="{FF2B5EF4-FFF2-40B4-BE49-F238E27FC236}">
                      <a16:creationId xmlns:a16="http://schemas.microsoft.com/office/drawing/2014/main" id="{809007AA-8738-A2D1-6854-5AA01A3A6207}"/>
                    </a:ext>
                  </a:extLst>
                </p:cNvPr>
                <p:cNvSpPr/>
                <p:nvPr/>
              </p:nvSpPr>
              <p:spPr>
                <a:xfrm>
                  <a:off x="2307230" y="2291081"/>
                  <a:ext cx="184510" cy="18700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  <p:sp>
              <p:nvSpPr>
                <p:cNvPr id="168" name="Elipse 167">
                  <a:extLst>
                    <a:ext uri="{FF2B5EF4-FFF2-40B4-BE49-F238E27FC236}">
                      <a16:creationId xmlns:a16="http://schemas.microsoft.com/office/drawing/2014/main" id="{D8C2EADE-8078-D018-3AAF-222686FCA940}"/>
                    </a:ext>
                  </a:extLst>
                </p:cNvPr>
                <p:cNvSpPr/>
                <p:nvPr/>
              </p:nvSpPr>
              <p:spPr>
                <a:xfrm>
                  <a:off x="2349501" y="2331720"/>
                  <a:ext cx="97900" cy="1016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</p:grpSp>
          <p:grpSp>
            <p:nvGrpSpPr>
              <p:cNvPr id="169" name="Agrupar 168">
                <a:extLst>
                  <a:ext uri="{FF2B5EF4-FFF2-40B4-BE49-F238E27FC236}">
                    <a16:creationId xmlns:a16="http://schemas.microsoft.com/office/drawing/2014/main" id="{512E417E-F52E-CA79-E253-565D4D406654}"/>
                  </a:ext>
                </a:extLst>
              </p:cNvPr>
              <p:cNvGrpSpPr/>
              <p:nvPr/>
            </p:nvGrpSpPr>
            <p:grpSpPr>
              <a:xfrm>
                <a:off x="8176913" y="1918944"/>
                <a:ext cx="184510" cy="187006"/>
                <a:chOff x="2307230" y="2291081"/>
                <a:chExt cx="184510" cy="187006"/>
              </a:xfrm>
            </p:grpSpPr>
            <p:sp>
              <p:nvSpPr>
                <p:cNvPr id="170" name="Elipse 169">
                  <a:extLst>
                    <a:ext uri="{FF2B5EF4-FFF2-40B4-BE49-F238E27FC236}">
                      <a16:creationId xmlns:a16="http://schemas.microsoft.com/office/drawing/2014/main" id="{D7975C52-E73D-9B7D-FFF5-AB7F8E2852BB}"/>
                    </a:ext>
                  </a:extLst>
                </p:cNvPr>
                <p:cNvSpPr/>
                <p:nvPr/>
              </p:nvSpPr>
              <p:spPr>
                <a:xfrm>
                  <a:off x="2307230" y="2291081"/>
                  <a:ext cx="184510" cy="18700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  <p:sp>
              <p:nvSpPr>
                <p:cNvPr id="171" name="Elipse 170">
                  <a:extLst>
                    <a:ext uri="{FF2B5EF4-FFF2-40B4-BE49-F238E27FC236}">
                      <a16:creationId xmlns:a16="http://schemas.microsoft.com/office/drawing/2014/main" id="{05D74879-1E79-84A2-42EE-D71F8F414FF7}"/>
                    </a:ext>
                  </a:extLst>
                </p:cNvPr>
                <p:cNvSpPr/>
                <p:nvPr/>
              </p:nvSpPr>
              <p:spPr>
                <a:xfrm>
                  <a:off x="2349501" y="2331720"/>
                  <a:ext cx="97900" cy="1016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</p:grpSp>
          <p:grpSp>
            <p:nvGrpSpPr>
              <p:cNvPr id="172" name="Agrupar 171">
                <a:extLst>
                  <a:ext uri="{FF2B5EF4-FFF2-40B4-BE49-F238E27FC236}">
                    <a16:creationId xmlns:a16="http://schemas.microsoft.com/office/drawing/2014/main" id="{BB7B4EC9-7175-751E-4FCD-4C7573C015C3}"/>
                  </a:ext>
                </a:extLst>
              </p:cNvPr>
              <p:cNvGrpSpPr/>
              <p:nvPr/>
            </p:nvGrpSpPr>
            <p:grpSpPr>
              <a:xfrm>
                <a:off x="6735128" y="1919739"/>
                <a:ext cx="184510" cy="187006"/>
                <a:chOff x="2307230" y="2291081"/>
                <a:chExt cx="184510" cy="187006"/>
              </a:xfrm>
            </p:grpSpPr>
            <p:sp>
              <p:nvSpPr>
                <p:cNvPr id="173" name="Elipse 172">
                  <a:extLst>
                    <a:ext uri="{FF2B5EF4-FFF2-40B4-BE49-F238E27FC236}">
                      <a16:creationId xmlns:a16="http://schemas.microsoft.com/office/drawing/2014/main" id="{5472C748-454E-40D1-DBBC-07FD4FBC65CD}"/>
                    </a:ext>
                  </a:extLst>
                </p:cNvPr>
                <p:cNvSpPr/>
                <p:nvPr/>
              </p:nvSpPr>
              <p:spPr>
                <a:xfrm>
                  <a:off x="2307230" y="2291081"/>
                  <a:ext cx="184510" cy="18700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id="{9046E5A5-525E-2500-4106-A6E43799CA0A}"/>
                    </a:ext>
                  </a:extLst>
                </p:cNvPr>
                <p:cNvSpPr/>
                <p:nvPr/>
              </p:nvSpPr>
              <p:spPr>
                <a:xfrm>
                  <a:off x="2349501" y="2331720"/>
                  <a:ext cx="97900" cy="1016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</p:grpSp>
          <p:grpSp>
            <p:nvGrpSpPr>
              <p:cNvPr id="175" name="Agrupar 174">
                <a:extLst>
                  <a:ext uri="{FF2B5EF4-FFF2-40B4-BE49-F238E27FC236}">
                    <a16:creationId xmlns:a16="http://schemas.microsoft.com/office/drawing/2014/main" id="{8CC2EC6A-8B84-72DD-03CF-C3DCA62AB7CC}"/>
                  </a:ext>
                </a:extLst>
              </p:cNvPr>
              <p:cNvGrpSpPr/>
              <p:nvPr/>
            </p:nvGrpSpPr>
            <p:grpSpPr>
              <a:xfrm>
                <a:off x="5290900" y="1915362"/>
                <a:ext cx="184510" cy="187006"/>
                <a:chOff x="2307230" y="2291081"/>
                <a:chExt cx="184510" cy="187006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id="{A9D29768-142E-835D-343E-B9FED0BF8EB4}"/>
                    </a:ext>
                  </a:extLst>
                </p:cNvPr>
                <p:cNvSpPr/>
                <p:nvPr/>
              </p:nvSpPr>
              <p:spPr>
                <a:xfrm>
                  <a:off x="2307230" y="2291081"/>
                  <a:ext cx="184510" cy="18700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id="{D8FF90D7-A20F-966A-5D90-62D6B9ED06A1}"/>
                    </a:ext>
                  </a:extLst>
                </p:cNvPr>
                <p:cNvSpPr/>
                <p:nvPr/>
              </p:nvSpPr>
              <p:spPr>
                <a:xfrm>
                  <a:off x="2349501" y="2331720"/>
                  <a:ext cx="97900" cy="1016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</p:grpSp>
          <p:cxnSp>
            <p:nvCxnSpPr>
              <p:cNvPr id="235" name="Conector de Seta Reta 234">
                <a:extLst>
                  <a:ext uri="{FF2B5EF4-FFF2-40B4-BE49-F238E27FC236}">
                    <a16:creationId xmlns:a16="http://schemas.microsoft.com/office/drawing/2014/main" id="{1E7FD92A-DB69-C88C-3E20-2456685ED10E}"/>
                  </a:ext>
                </a:extLst>
              </p:cNvPr>
              <p:cNvCxnSpPr>
                <a:cxnSpLocks/>
                <a:stCxn id="151" idx="6"/>
              </p:cNvCxnSpPr>
              <p:nvPr/>
            </p:nvCxnSpPr>
            <p:spPr>
              <a:xfrm>
                <a:off x="3548119" y="2453010"/>
                <a:ext cx="226321" cy="63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de Seta Reta 239">
                <a:extLst>
                  <a:ext uri="{FF2B5EF4-FFF2-40B4-BE49-F238E27FC236}">
                    <a16:creationId xmlns:a16="http://schemas.microsoft.com/office/drawing/2014/main" id="{90E93B37-C295-6758-30FC-F02A973B32E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837357" y="2701439"/>
                <a:ext cx="226321" cy="63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ctor de Seta Reta 240">
                <a:extLst>
                  <a:ext uri="{FF2B5EF4-FFF2-40B4-BE49-F238E27FC236}">
                    <a16:creationId xmlns:a16="http://schemas.microsoft.com/office/drawing/2014/main" id="{1DABA32C-9952-B76E-5502-A6D79799050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834176" y="2168516"/>
                <a:ext cx="226321" cy="63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ctor de Seta Reta 242">
                <a:extLst>
                  <a:ext uri="{FF2B5EF4-FFF2-40B4-BE49-F238E27FC236}">
                    <a16:creationId xmlns:a16="http://schemas.microsoft.com/office/drawing/2014/main" id="{B8AC8B97-D337-50C1-A949-E31A17AC43B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270376" y="2727542"/>
                <a:ext cx="226321" cy="63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ctor de Seta Reta 243">
                <a:extLst>
                  <a:ext uri="{FF2B5EF4-FFF2-40B4-BE49-F238E27FC236}">
                    <a16:creationId xmlns:a16="http://schemas.microsoft.com/office/drawing/2014/main" id="{2CF481C8-5291-5F0E-1435-59BABEAA929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271867" y="2172703"/>
                <a:ext cx="226321" cy="63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ctor de Seta Reta 244">
                <a:extLst>
                  <a:ext uri="{FF2B5EF4-FFF2-40B4-BE49-F238E27FC236}">
                    <a16:creationId xmlns:a16="http://schemas.microsoft.com/office/drawing/2014/main" id="{34AF7D15-70D4-F4B1-935B-E1D8407FB218}"/>
                  </a:ext>
                </a:extLst>
              </p:cNvPr>
              <p:cNvCxnSpPr>
                <a:cxnSpLocks/>
                <a:stCxn id="162" idx="0"/>
              </p:cNvCxnSpPr>
              <p:nvPr/>
            </p:nvCxnSpPr>
            <p:spPr>
              <a:xfrm flipV="1">
                <a:off x="6826349" y="2594107"/>
                <a:ext cx="1089" cy="254859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ctor de Seta Reta 245">
                <a:extLst>
                  <a:ext uri="{FF2B5EF4-FFF2-40B4-BE49-F238E27FC236}">
                    <a16:creationId xmlns:a16="http://schemas.microsoft.com/office/drawing/2014/main" id="{C1C5B19B-B16D-3C83-7FB0-2B6EFD2BBAB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710781" y="2174029"/>
                <a:ext cx="226321" cy="63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ctor de Seta Reta 247">
                <a:extLst>
                  <a:ext uri="{FF2B5EF4-FFF2-40B4-BE49-F238E27FC236}">
                    <a16:creationId xmlns:a16="http://schemas.microsoft.com/office/drawing/2014/main" id="{88FDFAE5-1B14-682D-2E39-985337735D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37781" y="2452695"/>
                <a:ext cx="226321" cy="63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ctor de Seta Reta 248">
                <a:extLst>
                  <a:ext uri="{FF2B5EF4-FFF2-40B4-BE49-F238E27FC236}">
                    <a16:creationId xmlns:a16="http://schemas.microsoft.com/office/drawing/2014/main" id="{4AFEB4E9-069E-93F1-D41F-65E5E8D859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67521" y="2591474"/>
                <a:ext cx="1089" cy="254859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ctor de Seta Reta 249">
                <a:extLst>
                  <a:ext uri="{FF2B5EF4-FFF2-40B4-BE49-F238E27FC236}">
                    <a16:creationId xmlns:a16="http://schemas.microsoft.com/office/drawing/2014/main" id="{44B78375-3392-EE52-26EE-2B057512FC3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151953" y="2171396"/>
                <a:ext cx="226321" cy="63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9" name="Agrupar 298">
                <a:extLst>
                  <a:ext uri="{FF2B5EF4-FFF2-40B4-BE49-F238E27FC236}">
                    <a16:creationId xmlns:a16="http://schemas.microsoft.com/office/drawing/2014/main" id="{0CDB9173-5891-C562-98E1-FC1DA75DF6F0}"/>
                  </a:ext>
                </a:extLst>
              </p:cNvPr>
              <p:cNvGrpSpPr/>
              <p:nvPr/>
            </p:nvGrpSpPr>
            <p:grpSpPr>
              <a:xfrm>
                <a:off x="3852252" y="3357044"/>
                <a:ext cx="184510" cy="187006"/>
                <a:chOff x="2307230" y="2291081"/>
                <a:chExt cx="184510" cy="187006"/>
              </a:xfrm>
            </p:grpSpPr>
            <p:sp>
              <p:nvSpPr>
                <p:cNvPr id="300" name="Elipse 299">
                  <a:extLst>
                    <a:ext uri="{FF2B5EF4-FFF2-40B4-BE49-F238E27FC236}">
                      <a16:creationId xmlns:a16="http://schemas.microsoft.com/office/drawing/2014/main" id="{AC33CF08-90AA-09A9-410E-67077C96C1E8}"/>
                    </a:ext>
                  </a:extLst>
                </p:cNvPr>
                <p:cNvSpPr/>
                <p:nvPr/>
              </p:nvSpPr>
              <p:spPr>
                <a:xfrm>
                  <a:off x="2307230" y="2291081"/>
                  <a:ext cx="184510" cy="18700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  <p:sp>
              <p:nvSpPr>
                <p:cNvPr id="301" name="Elipse 300">
                  <a:extLst>
                    <a:ext uri="{FF2B5EF4-FFF2-40B4-BE49-F238E27FC236}">
                      <a16:creationId xmlns:a16="http://schemas.microsoft.com/office/drawing/2014/main" id="{9A06855F-962F-C155-D5D4-92785A8781E6}"/>
                    </a:ext>
                  </a:extLst>
                </p:cNvPr>
                <p:cNvSpPr/>
                <p:nvPr/>
              </p:nvSpPr>
              <p:spPr>
                <a:xfrm>
                  <a:off x="2349501" y="2331720"/>
                  <a:ext cx="97900" cy="1016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</p:grpSp>
          <p:grpSp>
            <p:nvGrpSpPr>
              <p:cNvPr id="302" name="Agrupar 301">
                <a:extLst>
                  <a:ext uri="{FF2B5EF4-FFF2-40B4-BE49-F238E27FC236}">
                    <a16:creationId xmlns:a16="http://schemas.microsoft.com/office/drawing/2014/main" id="{338C4D7D-C3A5-31A4-4DAD-FABF95F562FB}"/>
                  </a:ext>
                </a:extLst>
              </p:cNvPr>
              <p:cNvGrpSpPr/>
              <p:nvPr/>
            </p:nvGrpSpPr>
            <p:grpSpPr>
              <a:xfrm>
                <a:off x="3407948" y="3806809"/>
                <a:ext cx="184510" cy="187006"/>
                <a:chOff x="2307230" y="2291081"/>
                <a:chExt cx="184510" cy="187006"/>
              </a:xfrm>
            </p:grpSpPr>
            <p:sp>
              <p:nvSpPr>
                <p:cNvPr id="303" name="Elipse 302">
                  <a:extLst>
                    <a:ext uri="{FF2B5EF4-FFF2-40B4-BE49-F238E27FC236}">
                      <a16:creationId xmlns:a16="http://schemas.microsoft.com/office/drawing/2014/main" id="{1EF342D9-8A86-2517-6D0E-8F1CD5CC4B90}"/>
                    </a:ext>
                  </a:extLst>
                </p:cNvPr>
                <p:cNvSpPr/>
                <p:nvPr/>
              </p:nvSpPr>
              <p:spPr>
                <a:xfrm>
                  <a:off x="2307230" y="2291081"/>
                  <a:ext cx="184510" cy="18700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  <p:sp>
              <p:nvSpPr>
                <p:cNvPr id="304" name="Elipse 303">
                  <a:extLst>
                    <a:ext uri="{FF2B5EF4-FFF2-40B4-BE49-F238E27FC236}">
                      <a16:creationId xmlns:a16="http://schemas.microsoft.com/office/drawing/2014/main" id="{5407AD56-0AB7-C9AA-C8C4-E9A0949632E3}"/>
                    </a:ext>
                  </a:extLst>
                </p:cNvPr>
                <p:cNvSpPr/>
                <p:nvPr/>
              </p:nvSpPr>
              <p:spPr>
                <a:xfrm>
                  <a:off x="2349501" y="2331720"/>
                  <a:ext cx="97900" cy="1016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</p:grpSp>
          <p:grpSp>
            <p:nvGrpSpPr>
              <p:cNvPr id="305" name="Agrupar 304">
                <a:extLst>
                  <a:ext uri="{FF2B5EF4-FFF2-40B4-BE49-F238E27FC236}">
                    <a16:creationId xmlns:a16="http://schemas.microsoft.com/office/drawing/2014/main" id="{7E723AE9-C168-3878-B218-0C9279CFFF8C}"/>
                  </a:ext>
                </a:extLst>
              </p:cNvPr>
              <p:cNvGrpSpPr/>
              <p:nvPr/>
            </p:nvGrpSpPr>
            <p:grpSpPr>
              <a:xfrm>
                <a:off x="3857947" y="4225544"/>
                <a:ext cx="184510" cy="187006"/>
                <a:chOff x="2307230" y="2291081"/>
                <a:chExt cx="184510" cy="187006"/>
              </a:xfrm>
            </p:grpSpPr>
            <p:sp>
              <p:nvSpPr>
                <p:cNvPr id="306" name="Elipse 305">
                  <a:extLst>
                    <a:ext uri="{FF2B5EF4-FFF2-40B4-BE49-F238E27FC236}">
                      <a16:creationId xmlns:a16="http://schemas.microsoft.com/office/drawing/2014/main" id="{50A9AFFD-0555-433E-8E29-2E71D8416E06}"/>
                    </a:ext>
                  </a:extLst>
                </p:cNvPr>
                <p:cNvSpPr/>
                <p:nvPr/>
              </p:nvSpPr>
              <p:spPr>
                <a:xfrm>
                  <a:off x="2307230" y="2291081"/>
                  <a:ext cx="184510" cy="18700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  <p:sp>
              <p:nvSpPr>
                <p:cNvPr id="307" name="Elipse 306">
                  <a:extLst>
                    <a:ext uri="{FF2B5EF4-FFF2-40B4-BE49-F238E27FC236}">
                      <a16:creationId xmlns:a16="http://schemas.microsoft.com/office/drawing/2014/main" id="{11E97E30-ACDB-8562-5ABC-914A594BE939}"/>
                    </a:ext>
                  </a:extLst>
                </p:cNvPr>
                <p:cNvSpPr/>
                <p:nvPr/>
              </p:nvSpPr>
              <p:spPr>
                <a:xfrm>
                  <a:off x="2349501" y="2331720"/>
                  <a:ext cx="97900" cy="1016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</p:grpSp>
          <p:grpSp>
            <p:nvGrpSpPr>
              <p:cNvPr id="308" name="Agrupar 307">
                <a:extLst>
                  <a:ext uri="{FF2B5EF4-FFF2-40B4-BE49-F238E27FC236}">
                    <a16:creationId xmlns:a16="http://schemas.microsoft.com/office/drawing/2014/main" id="{4C86EE4C-BFF5-8BB8-434E-A8E755726B41}"/>
                  </a:ext>
                </a:extLst>
              </p:cNvPr>
              <p:cNvGrpSpPr/>
              <p:nvPr/>
            </p:nvGrpSpPr>
            <p:grpSpPr>
              <a:xfrm>
                <a:off x="5292309" y="4253565"/>
                <a:ext cx="184510" cy="187006"/>
                <a:chOff x="2307230" y="2291081"/>
                <a:chExt cx="184510" cy="187006"/>
              </a:xfrm>
            </p:grpSpPr>
            <p:sp>
              <p:nvSpPr>
                <p:cNvPr id="309" name="Elipse 308">
                  <a:extLst>
                    <a:ext uri="{FF2B5EF4-FFF2-40B4-BE49-F238E27FC236}">
                      <a16:creationId xmlns:a16="http://schemas.microsoft.com/office/drawing/2014/main" id="{15EDAB0A-1909-EA36-512A-A8EEC5405970}"/>
                    </a:ext>
                  </a:extLst>
                </p:cNvPr>
                <p:cNvSpPr/>
                <p:nvPr/>
              </p:nvSpPr>
              <p:spPr>
                <a:xfrm>
                  <a:off x="2307230" y="2291081"/>
                  <a:ext cx="184510" cy="18700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  <p:sp>
              <p:nvSpPr>
                <p:cNvPr id="310" name="Elipse 309">
                  <a:extLst>
                    <a:ext uri="{FF2B5EF4-FFF2-40B4-BE49-F238E27FC236}">
                      <a16:creationId xmlns:a16="http://schemas.microsoft.com/office/drawing/2014/main" id="{ADF4A875-ED72-6C50-382E-65C6538BB5CD}"/>
                    </a:ext>
                  </a:extLst>
                </p:cNvPr>
                <p:cNvSpPr/>
                <p:nvPr/>
              </p:nvSpPr>
              <p:spPr>
                <a:xfrm>
                  <a:off x="2349501" y="2331720"/>
                  <a:ext cx="97900" cy="1016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</p:grpSp>
          <p:grpSp>
            <p:nvGrpSpPr>
              <p:cNvPr id="311" name="Agrupar 310">
                <a:extLst>
                  <a:ext uri="{FF2B5EF4-FFF2-40B4-BE49-F238E27FC236}">
                    <a16:creationId xmlns:a16="http://schemas.microsoft.com/office/drawing/2014/main" id="{F0A2E428-26D1-7578-D46A-84762B7CE337}"/>
                  </a:ext>
                </a:extLst>
              </p:cNvPr>
              <p:cNvGrpSpPr/>
              <p:nvPr/>
            </p:nvGrpSpPr>
            <p:grpSpPr>
              <a:xfrm>
                <a:off x="6735128" y="4253565"/>
                <a:ext cx="184510" cy="187006"/>
                <a:chOff x="2307230" y="2291081"/>
                <a:chExt cx="184510" cy="187006"/>
              </a:xfrm>
            </p:grpSpPr>
            <p:sp>
              <p:nvSpPr>
                <p:cNvPr id="312" name="Elipse 311">
                  <a:extLst>
                    <a:ext uri="{FF2B5EF4-FFF2-40B4-BE49-F238E27FC236}">
                      <a16:creationId xmlns:a16="http://schemas.microsoft.com/office/drawing/2014/main" id="{011463E8-E83F-4739-4DC8-C6E0CBADFA3D}"/>
                    </a:ext>
                  </a:extLst>
                </p:cNvPr>
                <p:cNvSpPr/>
                <p:nvPr/>
              </p:nvSpPr>
              <p:spPr>
                <a:xfrm>
                  <a:off x="2307230" y="2291081"/>
                  <a:ext cx="184510" cy="18700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  <p:sp>
              <p:nvSpPr>
                <p:cNvPr id="313" name="Elipse 312">
                  <a:extLst>
                    <a:ext uri="{FF2B5EF4-FFF2-40B4-BE49-F238E27FC236}">
                      <a16:creationId xmlns:a16="http://schemas.microsoft.com/office/drawing/2014/main" id="{0ADD9828-C640-726F-009A-4E042FA747E0}"/>
                    </a:ext>
                  </a:extLst>
                </p:cNvPr>
                <p:cNvSpPr/>
                <p:nvPr/>
              </p:nvSpPr>
              <p:spPr>
                <a:xfrm>
                  <a:off x="2349501" y="2331720"/>
                  <a:ext cx="97900" cy="1016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</p:grpSp>
          <p:grpSp>
            <p:nvGrpSpPr>
              <p:cNvPr id="314" name="Agrupar 313">
                <a:extLst>
                  <a:ext uri="{FF2B5EF4-FFF2-40B4-BE49-F238E27FC236}">
                    <a16:creationId xmlns:a16="http://schemas.microsoft.com/office/drawing/2014/main" id="{9524C5C1-47DA-976D-18B6-0A9A9C7E78A8}"/>
                  </a:ext>
                </a:extLst>
              </p:cNvPr>
              <p:cNvGrpSpPr/>
              <p:nvPr/>
            </p:nvGrpSpPr>
            <p:grpSpPr>
              <a:xfrm>
                <a:off x="8177947" y="4248485"/>
                <a:ext cx="184510" cy="187006"/>
                <a:chOff x="2307230" y="2291081"/>
                <a:chExt cx="184510" cy="187006"/>
              </a:xfrm>
            </p:grpSpPr>
            <p:sp>
              <p:nvSpPr>
                <p:cNvPr id="315" name="Elipse 314">
                  <a:extLst>
                    <a:ext uri="{FF2B5EF4-FFF2-40B4-BE49-F238E27FC236}">
                      <a16:creationId xmlns:a16="http://schemas.microsoft.com/office/drawing/2014/main" id="{167060AF-F998-55CB-B8A4-FDEBACA6E4D7}"/>
                    </a:ext>
                  </a:extLst>
                </p:cNvPr>
                <p:cNvSpPr/>
                <p:nvPr/>
              </p:nvSpPr>
              <p:spPr>
                <a:xfrm>
                  <a:off x="2307230" y="2291081"/>
                  <a:ext cx="184510" cy="18700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  <p:sp>
              <p:nvSpPr>
                <p:cNvPr id="316" name="Elipse 315">
                  <a:extLst>
                    <a:ext uri="{FF2B5EF4-FFF2-40B4-BE49-F238E27FC236}">
                      <a16:creationId xmlns:a16="http://schemas.microsoft.com/office/drawing/2014/main" id="{717322A9-CE4A-0534-EB4B-D4CFE08BC13E}"/>
                    </a:ext>
                  </a:extLst>
                </p:cNvPr>
                <p:cNvSpPr/>
                <p:nvPr/>
              </p:nvSpPr>
              <p:spPr>
                <a:xfrm>
                  <a:off x="2349501" y="2331720"/>
                  <a:ext cx="97900" cy="1016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</p:grpSp>
          <p:grpSp>
            <p:nvGrpSpPr>
              <p:cNvPr id="317" name="Agrupar 316">
                <a:extLst>
                  <a:ext uri="{FF2B5EF4-FFF2-40B4-BE49-F238E27FC236}">
                    <a16:creationId xmlns:a16="http://schemas.microsoft.com/office/drawing/2014/main" id="{106EB5A0-24E7-7C78-F714-171CDBB27EBE}"/>
                  </a:ext>
                </a:extLst>
              </p:cNvPr>
              <p:cNvGrpSpPr/>
              <p:nvPr/>
            </p:nvGrpSpPr>
            <p:grpSpPr>
              <a:xfrm>
                <a:off x="8627472" y="3806809"/>
                <a:ext cx="184510" cy="187006"/>
                <a:chOff x="2307230" y="2291081"/>
                <a:chExt cx="184510" cy="187006"/>
              </a:xfrm>
            </p:grpSpPr>
            <p:sp>
              <p:nvSpPr>
                <p:cNvPr id="318" name="Elipse 317">
                  <a:extLst>
                    <a:ext uri="{FF2B5EF4-FFF2-40B4-BE49-F238E27FC236}">
                      <a16:creationId xmlns:a16="http://schemas.microsoft.com/office/drawing/2014/main" id="{F062300D-E64F-49C9-7FB7-C44ED0E02853}"/>
                    </a:ext>
                  </a:extLst>
                </p:cNvPr>
                <p:cNvSpPr/>
                <p:nvPr/>
              </p:nvSpPr>
              <p:spPr>
                <a:xfrm>
                  <a:off x="2307230" y="2291081"/>
                  <a:ext cx="184510" cy="18700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  <p:sp>
              <p:nvSpPr>
                <p:cNvPr id="319" name="Elipse 318">
                  <a:extLst>
                    <a:ext uri="{FF2B5EF4-FFF2-40B4-BE49-F238E27FC236}">
                      <a16:creationId xmlns:a16="http://schemas.microsoft.com/office/drawing/2014/main" id="{8CEE13C5-F57C-AD43-FFA7-B50C0554EF6D}"/>
                    </a:ext>
                  </a:extLst>
                </p:cNvPr>
                <p:cNvSpPr/>
                <p:nvPr/>
              </p:nvSpPr>
              <p:spPr>
                <a:xfrm>
                  <a:off x="2349501" y="2331720"/>
                  <a:ext cx="97900" cy="1016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</p:grpSp>
          <p:grpSp>
            <p:nvGrpSpPr>
              <p:cNvPr id="320" name="Agrupar 319">
                <a:extLst>
                  <a:ext uri="{FF2B5EF4-FFF2-40B4-BE49-F238E27FC236}">
                    <a16:creationId xmlns:a16="http://schemas.microsoft.com/office/drawing/2014/main" id="{AF961DF0-55E2-1AE1-FC3C-19BA2FDADFCA}"/>
                  </a:ext>
                </a:extLst>
              </p:cNvPr>
              <p:cNvGrpSpPr/>
              <p:nvPr/>
            </p:nvGrpSpPr>
            <p:grpSpPr>
              <a:xfrm>
                <a:off x="8176913" y="3364182"/>
                <a:ext cx="184510" cy="187006"/>
                <a:chOff x="2307230" y="2291081"/>
                <a:chExt cx="184510" cy="187006"/>
              </a:xfrm>
            </p:grpSpPr>
            <p:sp>
              <p:nvSpPr>
                <p:cNvPr id="321" name="Elipse 320">
                  <a:extLst>
                    <a:ext uri="{FF2B5EF4-FFF2-40B4-BE49-F238E27FC236}">
                      <a16:creationId xmlns:a16="http://schemas.microsoft.com/office/drawing/2014/main" id="{33376AE0-C671-07FD-3AA4-C53C3BD1D7ED}"/>
                    </a:ext>
                  </a:extLst>
                </p:cNvPr>
                <p:cNvSpPr/>
                <p:nvPr/>
              </p:nvSpPr>
              <p:spPr>
                <a:xfrm>
                  <a:off x="2307230" y="2291081"/>
                  <a:ext cx="184510" cy="18700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  <p:sp>
              <p:nvSpPr>
                <p:cNvPr id="322" name="Elipse 321">
                  <a:extLst>
                    <a:ext uri="{FF2B5EF4-FFF2-40B4-BE49-F238E27FC236}">
                      <a16:creationId xmlns:a16="http://schemas.microsoft.com/office/drawing/2014/main" id="{6BF57E19-163A-65C9-BDDE-3FCEDA440F77}"/>
                    </a:ext>
                  </a:extLst>
                </p:cNvPr>
                <p:cNvSpPr/>
                <p:nvPr/>
              </p:nvSpPr>
              <p:spPr>
                <a:xfrm>
                  <a:off x="2349501" y="2331720"/>
                  <a:ext cx="97900" cy="1016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</p:grpSp>
          <p:grpSp>
            <p:nvGrpSpPr>
              <p:cNvPr id="323" name="Agrupar 322">
                <a:extLst>
                  <a:ext uri="{FF2B5EF4-FFF2-40B4-BE49-F238E27FC236}">
                    <a16:creationId xmlns:a16="http://schemas.microsoft.com/office/drawing/2014/main" id="{6B2DCCA4-F808-AFEC-A1BC-514E28ED0437}"/>
                  </a:ext>
                </a:extLst>
              </p:cNvPr>
              <p:cNvGrpSpPr/>
              <p:nvPr/>
            </p:nvGrpSpPr>
            <p:grpSpPr>
              <a:xfrm>
                <a:off x="6735128" y="3364977"/>
                <a:ext cx="184510" cy="187006"/>
                <a:chOff x="2307230" y="2291081"/>
                <a:chExt cx="184510" cy="187006"/>
              </a:xfrm>
            </p:grpSpPr>
            <p:sp>
              <p:nvSpPr>
                <p:cNvPr id="324" name="Elipse 323">
                  <a:extLst>
                    <a:ext uri="{FF2B5EF4-FFF2-40B4-BE49-F238E27FC236}">
                      <a16:creationId xmlns:a16="http://schemas.microsoft.com/office/drawing/2014/main" id="{87693C67-B17F-8741-EF95-7D69454530BF}"/>
                    </a:ext>
                  </a:extLst>
                </p:cNvPr>
                <p:cNvSpPr/>
                <p:nvPr/>
              </p:nvSpPr>
              <p:spPr>
                <a:xfrm>
                  <a:off x="2307230" y="2291081"/>
                  <a:ext cx="184510" cy="18700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  <p:sp>
              <p:nvSpPr>
                <p:cNvPr id="325" name="Elipse 324">
                  <a:extLst>
                    <a:ext uri="{FF2B5EF4-FFF2-40B4-BE49-F238E27FC236}">
                      <a16:creationId xmlns:a16="http://schemas.microsoft.com/office/drawing/2014/main" id="{D664A206-CBAF-8F29-15AA-BC30FA820048}"/>
                    </a:ext>
                  </a:extLst>
                </p:cNvPr>
                <p:cNvSpPr/>
                <p:nvPr/>
              </p:nvSpPr>
              <p:spPr>
                <a:xfrm>
                  <a:off x="2349501" y="2331720"/>
                  <a:ext cx="97900" cy="1016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</p:grpSp>
          <p:grpSp>
            <p:nvGrpSpPr>
              <p:cNvPr id="326" name="Agrupar 325">
                <a:extLst>
                  <a:ext uri="{FF2B5EF4-FFF2-40B4-BE49-F238E27FC236}">
                    <a16:creationId xmlns:a16="http://schemas.microsoft.com/office/drawing/2014/main" id="{D10E86D2-CBD1-790E-4E8B-D71888C04D1F}"/>
                  </a:ext>
                </a:extLst>
              </p:cNvPr>
              <p:cNvGrpSpPr/>
              <p:nvPr/>
            </p:nvGrpSpPr>
            <p:grpSpPr>
              <a:xfrm>
                <a:off x="5290900" y="3360600"/>
                <a:ext cx="184510" cy="187006"/>
                <a:chOff x="2307230" y="2291081"/>
                <a:chExt cx="184510" cy="187006"/>
              </a:xfrm>
            </p:grpSpPr>
            <p:sp>
              <p:nvSpPr>
                <p:cNvPr id="327" name="Elipse 326">
                  <a:extLst>
                    <a:ext uri="{FF2B5EF4-FFF2-40B4-BE49-F238E27FC236}">
                      <a16:creationId xmlns:a16="http://schemas.microsoft.com/office/drawing/2014/main" id="{602A9256-3485-C726-C8B1-0838C0416B38}"/>
                    </a:ext>
                  </a:extLst>
                </p:cNvPr>
                <p:cNvSpPr/>
                <p:nvPr/>
              </p:nvSpPr>
              <p:spPr>
                <a:xfrm>
                  <a:off x="2307230" y="2291081"/>
                  <a:ext cx="184510" cy="18700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  <p:sp>
              <p:nvSpPr>
                <p:cNvPr id="328" name="Elipse 327">
                  <a:extLst>
                    <a:ext uri="{FF2B5EF4-FFF2-40B4-BE49-F238E27FC236}">
                      <a16:creationId xmlns:a16="http://schemas.microsoft.com/office/drawing/2014/main" id="{2A2D8002-679F-5DED-42E6-E8BAFFE641D7}"/>
                    </a:ext>
                  </a:extLst>
                </p:cNvPr>
                <p:cNvSpPr/>
                <p:nvPr/>
              </p:nvSpPr>
              <p:spPr>
                <a:xfrm>
                  <a:off x="2349501" y="2331720"/>
                  <a:ext cx="97900" cy="1016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</p:grpSp>
          <p:cxnSp>
            <p:nvCxnSpPr>
              <p:cNvPr id="329" name="Conector de Seta Reta 328">
                <a:extLst>
                  <a:ext uri="{FF2B5EF4-FFF2-40B4-BE49-F238E27FC236}">
                    <a16:creationId xmlns:a16="http://schemas.microsoft.com/office/drawing/2014/main" id="{61A4E19D-4416-BCBC-3850-AA2A97231304}"/>
                  </a:ext>
                </a:extLst>
              </p:cNvPr>
              <p:cNvCxnSpPr>
                <a:cxnSpLocks/>
                <a:stCxn id="304" idx="6"/>
              </p:cNvCxnSpPr>
              <p:nvPr/>
            </p:nvCxnSpPr>
            <p:spPr>
              <a:xfrm>
                <a:off x="3548119" y="3898248"/>
                <a:ext cx="226321" cy="63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ctor de Seta Reta 329">
                <a:extLst>
                  <a:ext uri="{FF2B5EF4-FFF2-40B4-BE49-F238E27FC236}">
                    <a16:creationId xmlns:a16="http://schemas.microsoft.com/office/drawing/2014/main" id="{CFAB44AA-7820-1010-9CF5-93183FF5BC7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837357" y="4146677"/>
                <a:ext cx="226321" cy="63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ctor de Seta Reta 330">
                <a:extLst>
                  <a:ext uri="{FF2B5EF4-FFF2-40B4-BE49-F238E27FC236}">
                    <a16:creationId xmlns:a16="http://schemas.microsoft.com/office/drawing/2014/main" id="{3566D179-E1D8-7A24-E796-1071EA634AE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834176" y="3613754"/>
                <a:ext cx="226321" cy="63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ctor de Seta Reta 331">
                <a:extLst>
                  <a:ext uri="{FF2B5EF4-FFF2-40B4-BE49-F238E27FC236}">
                    <a16:creationId xmlns:a16="http://schemas.microsoft.com/office/drawing/2014/main" id="{6B43FF67-C27B-4CD9-51DE-577589094B9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270376" y="4172780"/>
                <a:ext cx="226321" cy="63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ctor de Seta Reta 332">
                <a:extLst>
                  <a:ext uri="{FF2B5EF4-FFF2-40B4-BE49-F238E27FC236}">
                    <a16:creationId xmlns:a16="http://schemas.microsoft.com/office/drawing/2014/main" id="{9409D0D6-DFEB-0290-87D4-FD3EFC4611B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271867" y="3617941"/>
                <a:ext cx="226321" cy="63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ctor de Seta Reta 333">
                <a:extLst>
                  <a:ext uri="{FF2B5EF4-FFF2-40B4-BE49-F238E27FC236}">
                    <a16:creationId xmlns:a16="http://schemas.microsoft.com/office/drawing/2014/main" id="{90967EBE-AE62-E194-1BD8-1EF2C4A3A9D2}"/>
                  </a:ext>
                </a:extLst>
              </p:cNvPr>
              <p:cNvCxnSpPr>
                <a:cxnSpLocks/>
                <a:stCxn id="313" idx="0"/>
              </p:cNvCxnSpPr>
              <p:nvPr/>
            </p:nvCxnSpPr>
            <p:spPr>
              <a:xfrm flipV="1">
                <a:off x="6826349" y="4039345"/>
                <a:ext cx="1089" cy="254859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ctor de Seta Reta 334">
                <a:extLst>
                  <a:ext uri="{FF2B5EF4-FFF2-40B4-BE49-F238E27FC236}">
                    <a16:creationId xmlns:a16="http://schemas.microsoft.com/office/drawing/2014/main" id="{C28716E6-42DB-F843-549C-C2AD175B6B5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710781" y="3619267"/>
                <a:ext cx="226321" cy="63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ctor de Seta Reta 335">
                <a:extLst>
                  <a:ext uri="{FF2B5EF4-FFF2-40B4-BE49-F238E27FC236}">
                    <a16:creationId xmlns:a16="http://schemas.microsoft.com/office/drawing/2014/main" id="{E2B9F169-FFD3-6F99-5250-79E1E9C5C0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37781" y="3897933"/>
                <a:ext cx="226321" cy="63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de Seta Reta 336">
                <a:extLst>
                  <a:ext uri="{FF2B5EF4-FFF2-40B4-BE49-F238E27FC236}">
                    <a16:creationId xmlns:a16="http://schemas.microsoft.com/office/drawing/2014/main" id="{5517E000-1F80-5396-3C3E-15A98BB7E1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67521" y="4036712"/>
                <a:ext cx="1089" cy="254859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de Seta Reta 337">
                <a:extLst>
                  <a:ext uri="{FF2B5EF4-FFF2-40B4-BE49-F238E27FC236}">
                    <a16:creationId xmlns:a16="http://schemas.microsoft.com/office/drawing/2014/main" id="{2C0FFDAB-8DC0-13BC-4527-F56DF24BD4B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151953" y="3616634"/>
                <a:ext cx="226321" cy="63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64BEF35F-BD31-E99B-7ABB-7962BC90B8F7}"/>
                </a:ext>
              </a:extLst>
            </p:cNvPr>
            <p:cNvGrpSpPr/>
            <p:nvPr/>
          </p:nvGrpSpPr>
          <p:grpSpPr>
            <a:xfrm>
              <a:off x="3310526" y="6074243"/>
              <a:ext cx="1742777" cy="406616"/>
              <a:chOff x="3548119" y="4968240"/>
              <a:chExt cx="1742777" cy="487647"/>
            </a:xfrm>
          </p:grpSpPr>
          <p:cxnSp>
            <p:nvCxnSpPr>
              <p:cNvPr id="340" name="Conector de Seta Reta 339">
                <a:extLst>
                  <a:ext uri="{FF2B5EF4-FFF2-40B4-BE49-F238E27FC236}">
                    <a16:creationId xmlns:a16="http://schemas.microsoft.com/office/drawing/2014/main" id="{FE39269A-81E0-339F-CBFD-6F77517C2864}"/>
                  </a:ext>
                </a:extLst>
              </p:cNvPr>
              <p:cNvCxnSpPr/>
              <p:nvPr/>
            </p:nvCxnSpPr>
            <p:spPr>
              <a:xfrm flipV="1">
                <a:off x="3548119" y="4968240"/>
                <a:ext cx="0" cy="37592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1" name="CaixaDeTexto 340">
                    <a:extLst>
                      <a:ext uri="{FF2B5EF4-FFF2-40B4-BE49-F238E27FC236}">
                        <a16:creationId xmlns:a16="http://schemas.microsoft.com/office/drawing/2014/main" id="{959AB6D6-59EF-D47B-610B-7082BDC3DC6F}"/>
                      </a:ext>
                    </a:extLst>
                  </p:cNvPr>
                  <p:cNvSpPr txBox="1"/>
                  <p:nvPr/>
                </p:nvSpPr>
                <p:spPr>
                  <a:xfrm>
                    <a:off x="3548119" y="4983274"/>
                    <a:ext cx="1742777" cy="4726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799" dirty="0"/>
                      <a:t>Friction Force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sz="179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799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BR" sz="1799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a14:m>
                    <a:endParaRPr lang="pt-BR" sz="1799" dirty="0"/>
                  </a:p>
                </p:txBody>
              </p:sp>
            </mc:Choice>
            <mc:Fallback>
              <p:sp>
                <p:nvSpPr>
                  <p:cNvPr id="341" name="CaixaDeTexto 340">
                    <a:extLst>
                      <a:ext uri="{FF2B5EF4-FFF2-40B4-BE49-F238E27FC236}">
                        <a16:creationId xmlns:a16="http://schemas.microsoft.com/office/drawing/2014/main" id="{959AB6D6-59EF-D47B-610B-7082BDC3DC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8119" y="4983274"/>
                    <a:ext cx="1742777" cy="47261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448" t="-3077" b="-16923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ACD2AAB2-9FBC-04F7-8863-45B34179113C}"/>
                </a:ext>
              </a:extLst>
            </p:cNvPr>
            <p:cNvGrpSpPr/>
            <p:nvPr/>
          </p:nvGrpSpPr>
          <p:grpSpPr>
            <a:xfrm>
              <a:off x="816996" y="6007534"/>
              <a:ext cx="2962370" cy="403283"/>
              <a:chOff x="5378122" y="4961344"/>
              <a:chExt cx="2962370" cy="479556"/>
            </a:xfrm>
          </p:grpSpPr>
          <p:cxnSp>
            <p:nvCxnSpPr>
              <p:cNvPr id="342" name="Conector de Seta Reta 341">
                <a:extLst>
                  <a:ext uri="{FF2B5EF4-FFF2-40B4-BE49-F238E27FC236}">
                    <a16:creationId xmlns:a16="http://schemas.microsoft.com/office/drawing/2014/main" id="{873D0718-71A9-F59B-19A3-8BB2E0FEFBD9}"/>
                  </a:ext>
                </a:extLst>
              </p:cNvPr>
              <p:cNvCxnSpPr/>
              <p:nvPr/>
            </p:nvCxnSpPr>
            <p:spPr>
              <a:xfrm flipV="1">
                <a:off x="5382121" y="4961344"/>
                <a:ext cx="0" cy="37592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3" name="CaixaDeTexto 342">
                    <a:extLst>
                      <a:ext uri="{FF2B5EF4-FFF2-40B4-BE49-F238E27FC236}">
                        <a16:creationId xmlns:a16="http://schemas.microsoft.com/office/drawing/2014/main" id="{C1845AF5-5D71-B56D-915A-C335C3862492}"/>
                      </a:ext>
                    </a:extLst>
                  </p:cNvPr>
                  <p:cNvSpPr txBox="1"/>
                  <p:nvPr/>
                </p:nvSpPr>
                <p:spPr>
                  <a:xfrm>
                    <a:off x="5378122" y="4995296"/>
                    <a:ext cx="2962370" cy="4456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799" dirty="0"/>
                      <a:t>External Normal Force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sz="179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799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BR" sz="1799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endParaRPr lang="pt-BR" sz="1799" dirty="0"/>
                  </a:p>
                </p:txBody>
              </p:sp>
            </mc:Choice>
            <mc:Fallback>
              <p:sp>
                <p:nvSpPr>
                  <p:cNvPr id="343" name="CaixaDeTexto 342">
                    <a:extLst>
                      <a:ext uri="{FF2B5EF4-FFF2-40B4-BE49-F238E27FC236}">
                        <a16:creationId xmlns:a16="http://schemas.microsoft.com/office/drawing/2014/main" id="{C1845AF5-5D71-B56D-915A-C335C38624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8122" y="4995296"/>
                    <a:ext cx="2962370" cy="44560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40" t="-4839" b="-2096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5C7145BC-CE05-667B-3DD1-C6BB4AFD9987}"/>
                </a:ext>
              </a:extLst>
            </p:cNvPr>
            <p:cNvGrpSpPr/>
            <p:nvPr/>
          </p:nvGrpSpPr>
          <p:grpSpPr>
            <a:xfrm>
              <a:off x="825331" y="6412807"/>
              <a:ext cx="2547877" cy="379818"/>
              <a:chOff x="3548119" y="5482718"/>
              <a:chExt cx="2547877" cy="445604"/>
            </a:xfrm>
          </p:grpSpPr>
          <p:cxnSp>
            <p:nvCxnSpPr>
              <p:cNvPr id="344" name="Conector de Seta Reta 343">
                <a:extLst>
                  <a:ext uri="{FF2B5EF4-FFF2-40B4-BE49-F238E27FC236}">
                    <a16:creationId xmlns:a16="http://schemas.microsoft.com/office/drawing/2014/main" id="{0B68F701-334E-B928-C123-5966B84E77E1}"/>
                  </a:ext>
                </a:extLst>
              </p:cNvPr>
              <p:cNvCxnSpPr/>
              <p:nvPr/>
            </p:nvCxnSpPr>
            <p:spPr>
              <a:xfrm flipV="1">
                <a:off x="3548119" y="5486616"/>
                <a:ext cx="0" cy="37592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5" name="CaixaDeTexto 344">
                    <a:extLst>
                      <a:ext uri="{FF2B5EF4-FFF2-40B4-BE49-F238E27FC236}">
                        <a16:creationId xmlns:a16="http://schemas.microsoft.com/office/drawing/2014/main" id="{5C802504-C6AA-BE89-87AD-6A9AFD43EBAB}"/>
                      </a:ext>
                    </a:extLst>
                  </p:cNvPr>
                  <p:cNvSpPr txBox="1"/>
                  <p:nvPr/>
                </p:nvSpPr>
                <p:spPr>
                  <a:xfrm>
                    <a:off x="3548119" y="5482718"/>
                    <a:ext cx="2547877" cy="4456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799" noProof="1"/>
                      <a:t>Internal</a:t>
                    </a:r>
                    <a:r>
                      <a:rPr lang="pt-BR" sz="1799" dirty="0"/>
                      <a:t> Normal Force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pt-BR" sz="1799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799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BR" sz="1799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pt-BR" sz="1799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a14:m>
                    <a:endParaRPr lang="pt-BR" sz="1799" dirty="0"/>
                  </a:p>
                </p:txBody>
              </p:sp>
            </mc:Choice>
            <mc:Fallback>
              <p:sp>
                <p:nvSpPr>
                  <p:cNvPr id="345" name="CaixaDeTexto 344">
                    <a:extLst>
                      <a:ext uri="{FF2B5EF4-FFF2-40B4-BE49-F238E27FC236}">
                        <a16:creationId xmlns:a16="http://schemas.microsoft.com/office/drawing/2014/main" id="{5C802504-C6AA-BE89-87AD-6A9AFD43EB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8119" y="5482718"/>
                    <a:ext cx="2547877" cy="44560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675" t="-4839" b="-2096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29C33F6A-C218-9EFA-1FCD-5D7A1AF3F403}"/>
                </a:ext>
              </a:extLst>
            </p:cNvPr>
            <p:cNvGrpSpPr/>
            <p:nvPr/>
          </p:nvGrpSpPr>
          <p:grpSpPr>
            <a:xfrm>
              <a:off x="670713" y="5128246"/>
              <a:ext cx="610682" cy="890923"/>
              <a:chOff x="4398384" y="1839738"/>
              <a:chExt cx="610682" cy="981817"/>
            </a:xfrm>
          </p:grpSpPr>
          <p:cxnSp>
            <p:nvCxnSpPr>
              <p:cNvPr id="145" name="直線矢印コネクタ 41">
                <a:extLst>
                  <a:ext uri="{FF2B5EF4-FFF2-40B4-BE49-F238E27FC236}">
                    <a16:creationId xmlns:a16="http://schemas.microsoft.com/office/drawing/2014/main" id="{18A72EF8-C306-ADA4-85B4-6505205DB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5937" y="2543765"/>
                <a:ext cx="341101" cy="0"/>
              </a:xfrm>
              <a:prstGeom prst="straightConnector1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lg"/>
                <a:tailEnd type="arrow" w="lg" len="lg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53" name="テキスト ボックス 45">
                <a:extLst>
                  <a:ext uri="{FF2B5EF4-FFF2-40B4-BE49-F238E27FC236}">
                    <a16:creationId xmlns:a16="http://schemas.microsoft.com/office/drawing/2014/main" id="{82C2F151-340B-A8EB-641F-48F8431DEC08}"/>
                  </a:ext>
                </a:extLst>
              </p:cNvPr>
              <p:cNvSpPr txBox="1"/>
              <p:nvPr/>
            </p:nvSpPr>
            <p:spPr>
              <a:xfrm>
                <a:off x="4784675" y="2312931"/>
                <a:ext cx="224391" cy="50862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defTabSz="457206">
                  <a:defRPr/>
                </a:pPr>
                <a:r>
                  <a:rPr kumimoji="1" lang="en-US" altLang="ja-JP" sz="2399" b="1" i="1" dirty="0">
                    <a:solidFill>
                      <a:prstClr val="black"/>
                    </a:solidFill>
                    <a:latin typeface="Calibri" panose="020F0502020204030204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endParaRPr kumimoji="1" lang="ja-JP" altLang="en-US" sz="2399" b="1" i="1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50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テキスト ボックス 46">
                <a:extLst>
                  <a:ext uri="{FF2B5EF4-FFF2-40B4-BE49-F238E27FC236}">
                    <a16:creationId xmlns:a16="http://schemas.microsoft.com/office/drawing/2014/main" id="{04827DC7-8800-C77E-4E46-136F702C75E1}"/>
                  </a:ext>
                </a:extLst>
              </p:cNvPr>
              <p:cNvSpPr txBox="1"/>
              <p:nvPr/>
            </p:nvSpPr>
            <p:spPr>
              <a:xfrm>
                <a:off x="4398384" y="1839738"/>
                <a:ext cx="224391" cy="50862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defTabSz="457206">
                  <a:defRPr/>
                </a:pPr>
                <a:r>
                  <a:rPr kumimoji="1" lang="en-US" altLang="ja-JP" sz="2399" b="1" i="1" dirty="0">
                    <a:solidFill>
                      <a:prstClr val="black"/>
                    </a:solidFill>
                    <a:latin typeface="Calibri" panose="020F0502020204030204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endParaRPr kumimoji="1" lang="ja-JP" altLang="en-US" sz="2399" b="1" i="1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50" charset="-128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9" name="直線矢印コネクタ 41">
                <a:extLst>
                  <a:ext uri="{FF2B5EF4-FFF2-40B4-BE49-F238E27FC236}">
                    <a16:creationId xmlns:a16="http://schemas.microsoft.com/office/drawing/2014/main" id="{1664E55D-EAA4-A293-8AFF-864167D00C4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375387" y="2373214"/>
                <a:ext cx="341101" cy="0"/>
              </a:xfrm>
              <a:prstGeom prst="straightConnector1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lg"/>
                <a:tailEnd type="arrow" w="lg" len="lg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6453364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Agrupar 49">
            <a:extLst>
              <a:ext uri="{FF2B5EF4-FFF2-40B4-BE49-F238E27FC236}">
                <a16:creationId xmlns:a16="http://schemas.microsoft.com/office/drawing/2014/main" id="{701CE3E7-F53C-0B50-68B2-9F86AD411C54}"/>
              </a:ext>
            </a:extLst>
          </p:cNvPr>
          <p:cNvGrpSpPr/>
          <p:nvPr/>
        </p:nvGrpSpPr>
        <p:grpSpPr>
          <a:xfrm>
            <a:off x="0" y="3703427"/>
            <a:ext cx="6807581" cy="2273062"/>
            <a:chOff x="629416" y="536035"/>
            <a:chExt cx="6807581" cy="2268697"/>
          </a:xfrm>
        </p:grpSpPr>
        <p:grpSp>
          <p:nvGrpSpPr>
            <p:cNvPr id="15" name="グループ化 83">
              <a:extLst>
                <a:ext uri="{FF2B5EF4-FFF2-40B4-BE49-F238E27FC236}">
                  <a16:creationId xmlns:a16="http://schemas.microsoft.com/office/drawing/2014/main" id="{CB13C6DA-CB85-EF52-44E2-32B907A05ABD}"/>
                </a:ext>
              </a:extLst>
            </p:cNvPr>
            <p:cNvGrpSpPr/>
            <p:nvPr/>
          </p:nvGrpSpPr>
          <p:grpSpPr>
            <a:xfrm>
              <a:off x="2545098" y="896035"/>
              <a:ext cx="1440000" cy="1440000"/>
              <a:chOff x="0" y="0"/>
              <a:chExt cx="1440000" cy="1440000"/>
            </a:xfrm>
          </p:grpSpPr>
          <p:sp>
            <p:nvSpPr>
              <p:cNvPr id="16" name="正方形/長方形 84">
                <a:extLst>
                  <a:ext uri="{FF2B5EF4-FFF2-40B4-BE49-F238E27FC236}">
                    <a16:creationId xmlns:a16="http://schemas.microsoft.com/office/drawing/2014/main" id="{250A40A9-B6DC-7328-B091-DCA988B771B6}"/>
                  </a:ext>
                </a:extLst>
              </p:cNvPr>
              <p:cNvSpPr/>
              <p:nvPr/>
            </p:nvSpPr>
            <p:spPr>
              <a:xfrm>
                <a:off x="0" y="0"/>
                <a:ext cx="1440000" cy="1440000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799"/>
              </a:p>
            </p:txBody>
          </p:sp>
          <p:sp>
            <p:nvSpPr>
              <p:cNvPr id="17" name="楕円 85">
                <a:extLst>
                  <a:ext uri="{FF2B5EF4-FFF2-40B4-BE49-F238E27FC236}">
                    <a16:creationId xmlns:a16="http://schemas.microsoft.com/office/drawing/2014/main" id="{6DAA9E4E-969B-44BD-4173-FE852BF38A67}"/>
                  </a:ext>
                </a:extLst>
              </p:cNvPr>
              <p:cNvSpPr/>
              <p:nvPr/>
            </p:nvSpPr>
            <p:spPr>
              <a:xfrm>
                <a:off x="270000" y="273640"/>
                <a:ext cx="900000" cy="900000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799"/>
              </a:p>
            </p:txBody>
          </p:sp>
        </p:grpSp>
        <p:grpSp>
          <p:nvGrpSpPr>
            <p:cNvPr id="18" name="グループ化 83">
              <a:extLst>
                <a:ext uri="{FF2B5EF4-FFF2-40B4-BE49-F238E27FC236}">
                  <a16:creationId xmlns:a16="http://schemas.microsoft.com/office/drawing/2014/main" id="{68D26D05-833F-A47B-EF90-2C0E90AC10AE}"/>
                </a:ext>
              </a:extLst>
            </p:cNvPr>
            <p:cNvGrpSpPr/>
            <p:nvPr/>
          </p:nvGrpSpPr>
          <p:grpSpPr>
            <a:xfrm>
              <a:off x="1105098" y="896035"/>
              <a:ext cx="1440000" cy="1440000"/>
              <a:chOff x="0" y="0"/>
              <a:chExt cx="1440000" cy="1440000"/>
            </a:xfrm>
          </p:grpSpPr>
          <p:sp>
            <p:nvSpPr>
              <p:cNvPr id="19" name="正方形/長方形 84">
                <a:extLst>
                  <a:ext uri="{FF2B5EF4-FFF2-40B4-BE49-F238E27FC236}">
                    <a16:creationId xmlns:a16="http://schemas.microsoft.com/office/drawing/2014/main" id="{9E52C2F4-D3CC-4F33-8C53-9A4CE17ABD03}"/>
                  </a:ext>
                </a:extLst>
              </p:cNvPr>
              <p:cNvSpPr/>
              <p:nvPr/>
            </p:nvSpPr>
            <p:spPr>
              <a:xfrm>
                <a:off x="0" y="0"/>
                <a:ext cx="1440000" cy="144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799"/>
              </a:p>
            </p:txBody>
          </p:sp>
          <p:sp>
            <p:nvSpPr>
              <p:cNvPr id="20" name="楕円 85">
                <a:extLst>
                  <a:ext uri="{FF2B5EF4-FFF2-40B4-BE49-F238E27FC236}">
                    <a16:creationId xmlns:a16="http://schemas.microsoft.com/office/drawing/2014/main" id="{81F5655A-3168-B0E9-E241-28D1B203D349}"/>
                  </a:ext>
                </a:extLst>
              </p:cNvPr>
              <p:cNvSpPr/>
              <p:nvPr/>
            </p:nvSpPr>
            <p:spPr>
              <a:xfrm>
                <a:off x="270000" y="273640"/>
                <a:ext cx="900000" cy="90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799"/>
              </a:p>
            </p:txBody>
          </p:sp>
        </p:grpSp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87AAE1A5-4164-73AB-B599-9C82A053A8BD}"/>
                </a:ext>
              </a:extLst>
            </p:cNvPr>
            <p:cNvGrpSpPr/>
            <p:nvPr/>
          </p:nvGrpSpPr>
          <p:grpSpPr>
            <a:xfrm>
              <a:off x="4556997" y="536035"/>
              <a:ext cx="1440000" cy="1800000"/>
              <a:chOff x="4556997" y="536035"/>
              <a:chExt cx="1440000" cy="1800000"/>
            </a:xfrm>
            <a:noFill/>
          </p:grpSpPr>
          <p:sp>
            <p:nvSpPr>
              <p:cNvPr id="22" name="正方形/長方形 28">
                <a:extLst>
                  <a:ext uri="{FF2B5EF4-FFF2-40B4-BE49-F238E27FC236}">
                    <a16:creationId xmlns:a16="http://schemas.microsoft.com/office/drawing/2014/main" id="{4824FC40-BE91-DD78-3C26-6A0375C8302C}"/>
                  </a:ext>
                </a:extLst>
              </p:cNvPr>
              <p:cNvSpPr/>
              <p:nvPr/>
            </p:nvSpPr>
            <p:spPr>
              <a:xfrm>
                <a:off x="4556997" y="1256035"/>
                <a:ext cx="1440000" cy="10800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799"/>
              </a:p>
            </p:txBody>
          </p:sp>
          <p:sp>
            <p:nvSpPr>
              <p:cNvPr id="23" name="正方形/長方形 29">
                <a:extLst>
                  <a:ext uri="{FF2B5EF4-FFF2-40B4-BE49-F238E27FC236}">
                    <a16:creationId xmlns:a16="http://schemas.microsoft.com/office/drawing/2014/main" id="{5501F6DD-E732-A769-CD5B-ABD05FBCECF6}"/>
                  </a:ext>
                </a:extLst>
              </p:cNvPr>
              <p:cNvSpPr/>
              <p:nvPr/>
            </p:nvSpPr>
            <p:spPr>
              <a:xfrm>
                <a:off x="4826997" y="536035"/>
                <a:ext cx="900000" cy="7200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799"/>
              </a:p>
            </p:txBody>
          </p:sp>
        </p:grp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00EC6E95-EB9B-1DF9-5E05-02E75DA79B23}"/>
                </a:ext>
              </a:extLst>
            </p:cNvPr>
            <p:cNvGrpSpPr/>
            <p:nvPr/>
          </p:nvGrpSpPr>
          <p:grpSpPr>
            <a:xfrm>
              <a:off x="5996997" y="536035"/>
              <a:ext cx="1440000" cy="1800000"/>
              <a:chOff x="5996997" y="536035"/>
              <a:chExt cx="1440000" cy="1800000"/>
            </a:xfrm>
            <a:noFill/>
          </p:grpSpPr>
          <p:sp>
            <p:nvSpPr>
              <p:cNvPr id="26" name="正方形/長方形 28">
                <a:extLst>
                  <a:ext uri="{FF2B5EF4-FFF2-40B4-BE49-F238E27FC236}">
                    <a16:creationId xmlns:a16="http://schemas.microsoft.com/office/drawing/2014/main" id="{1EDE7DD9-0CB8-5AD7-1145-115CC792EEB7}"/>
                  </a:ext>
                </a:extLst>
              </p:cNvPr>
              <p:cNvSpPr/>
              <p:nvPr/>
            </p:nvSpPr>
            <p:spPr>
              <a:xfrm>
                <a:off x="5996997" y="1256035"/>
                <a:ext cx="1440000" cy="1080000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799"/>
              </a:p>
            </p:txBody>
          </p:sp>
          <p:sp>
            <p:nvSpPr>
              <p:cNvPr id="27" name="正方形/長方形 29">
                <a:extLst>
                  <a:ext uri="{FF2B5EF4-FFF2-40B4-BE49-F238E27FC236}">
                    <a16:creationId xmlns:a16="http://schemas.microsoft.com/office/drawing/2014/main" id="{0F044C12-1D86-8A24-9A61-4C2F5442F6A8}"/>
                  </a:ext>
                </a:extLst>
              </p:cNvPr>
              <p:cNvSpPr/>
              <p:nvPr/>
            </p:nvSpPr>
            <p:spPr>
              <a:xfrm>
                <a:off x="6266997" y="536035"/>
                <a:ext cx="900000" cy="720000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799"/>
              </a:p>
            </p:txBody>
          </p:sp>
        </p:grpSp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F830FB76-0F60-88E9-D8E5-86A977993CCA}"/>
                </a:ext>
              </a:extLst>
            </p:cNvPr>
            <p:cNvGrpSpPr/>
            <p:nvPr/>
          </p:nvGrpSpPr>
          <p:grpSpPr>
            <a:xfrm>
              <a:off x="629416" y="1868605"/>
              <a:ext cx="610682" cy="930363"/>
              <a:chOff x="4398384" y="1839738"/>
              <a:chExt cx="610682" cy="930363"/>
            </a:xfrm>
          </p:grpSpPr>
          <p:cxnSp>
            <p:nvCxnSpPr>
              <p:cNvPr id="32" name="直線矢印コネクタ 41">
                <a:extLst>
                  <a:ext uri="{FF2B5EF4-FFF2-40B4-BE49-F238E27FC236}">
                    <a16:creationId xmlns:a16="http://schemas.microsoft.com/office/drawing/2014/main" id="{06C2E3DE-BD40-482C-1C75-A96FA5A9D8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5937" y="2543765"/>
                <a:ext cx="341101" cy="0"/>
              </a:xfrm>
              <a:prstGeom prst="straightConnector1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lg"/>
                <a:tailEnd type="arrow" w="lg" len="lg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3" name="テキスト ボックス 45">
                <a:extLst>
                  <a:ext uri="{FF2B5EF4-FFF2-40B4-BE49-F238E27FC236}">
                    <a16:creationId xmlns:a16="http://schemas.microsoft.com/office/drawing/2014/main" id="{78409452-7D8E-D04B-4329-0BE727F3879B}"/>
                  </a:ext>
                </a:extLst>
              </p:cNvPr>
              <p:cNvSpPr txBox="1"/>
              <p:nvPr/>
            </p:nvSpPr>
            <p:spPr>
              <a:xfrm>
                <a:off x="4784675" y="2312931"/>
                <a:ext cx="224391" cy="4571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defTabSz="457157">
                  <a:defRPr/>
                </a:pPr>
                <a:r>
                  <a:rPr kumimoji="1" lang="en-US" altLang="ja-JP" sz="2399" b="1" i="1" dirty="0">
                    <a:solidFill>
                      <a:prstClr val="black"/>
                    </a:solidFill>
                    <a:latin typeface="Calibri" panose="020F0502020204030204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endParaRPr kumimoji="1" lang="ja-JP" altLang="en-US" sz="2399" b="1" i="1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50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テキスト ボックス 46">
                <a:extLst>
                  <a:ext uri="{FF2B5EF4-FFF2-40B4-BE49-F238E27FC236}">
                    <a16:creationId xmlns:a16="http://schemas.microsoft.com/office/drawing/2014/main" id="{EB04A9D4-2104-E6A6-006F-A9D149A9BF01}"/>
                  </a:ext>
                </a:extLst>
              </p:cNvPr>
              <p:cNvSpPr txBox="1"/>
              <p:nvPr/>
            </p:nvSpPr>
            <p:spPr>
              <a:xfrm>
                <a:off x="4398384" y="1839738"/>
                <a:ext cx="224391" cy="4571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defTabSz="457157">
                  <a:defRPr/>
                </a:pPr>
                <a:r>
                  <a:rPr kumimoji="1" lang="en-US" altLang="ja-JP" sz="2399" b="1" i="1" dirty="0">
                    <a:solidFill>
                      <a:prstClr val="black"/>
                    </a:solidFill>
                    <a:latin typeface="Calibri" panose="020F0502020204030204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endParaRPr kumimoji="1" lang="ja-JP" altLang="en-US" sz="2399" b="1" i="1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50" charset="-128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" name="直線矢印コネクタ 41">
                <a:extLst>
                  <a:ext uri="{FF2B5EF4-FFF2-40B4-BE49-F238E27FC236}">
                    <a16:creationId xmlns:a16="http://schemas.microsoft.com/office/drawing/2014/main" id="{3A4B7110-7A63-9229-7DE1-3A5835FA690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375387" y="2373214"/>
                <a:ext cx="341101" cy="0"/>
              </a:xfrm>
              <a:prstGeom prst="straightConnector1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lg"/>
                <a:tailEnd type="arrow" w="lg" len="lg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889D0179-7E00-1085-EF89-11FA3AC9995D}"/>
                </a:ext>
              </a:extLst>
            </p:cNvPr>
            <p:cNvGrpSpPr/>
            <p:nvPr/>
          </p:nvGrpSpPr>
          <p:grpSpPr>
            <a:xfrm>
              <a:off x="4129757" y="1874369"/>
              <a:ext cx="610682" cy="930363"/>
              <a:chOff x="4398384" y="1839738"/>
              <a:chExt cx="610682" cy="930363"/>
            </a:xfrm>
          </p:grpSpPr>
          <p:cxnSp>
            <p:nvCxnSpPr>
              <p:cNvPr id="37" name="直線矢印コネクタ 41">
                <a:extLst>
                  <a:ext uri="{FF2B5EF4-FFF2-40B4-BE49-F238E27FC236}">
                    <a16:creationId xmlns:a16="http://schemas.microsoft.com/office/drawing/2014/main" id="{B20C848F-A71B-F7DE-830C-D6182E847A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5937" y="2543765"/>
                <a:ext cx="341101" cy="0"/>
              </a:xfrm>
              <a:prstGeom prst="straightConnector1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lg"/>
                <a:tailEnd type="arrow" w="lg" len="lg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8" name="テキスト ボックス 45">
                <a:extLst>
                  <a:ext uri="{FF2B5EF4-FFF2-40B4-BE49-F238E27FC236}">
                    <a16:creationId xmlns:a16="http://schemas.microsoft.com/office/drawing/2014/main" id="{EC732CE7-CBDC-3B86-6B67-3E9DB04B3A72}"/>
                  </a:ext>
                </a:extLst>
              </p:cNvPr>
              <p:cNvSpPr txBox="1"/>
              <p:nvPr/>
            </p:nvSpPr>
            <p:spPr>
              <a:xfrm>
                <a:off x="4784675" y="2312931"/>
                <a:ext cx="224391" cy="4571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defTabSz="457157">
                  <a:defRPr/>
                </a:pPr>
                <a:r>
                  <a:rPr kumimoji="1" lang="en-US" altLang="ja-JP" sz="2399" b="1" i="1" dirty="0">
                    <a:solidFill>
                      <a:prstClr val="black"/>
                    </a:solidFill>
                    <a:latin typeface="Calibri" panose="020F0502020204030204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endParaRPr kumimoji="1" lang="ja-JP" altLang="en-US" sz="2399" b="1" i="1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50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テキスト ボックス 46">
                <a:extLst>
                  <a:ext uri="{FF2B5EF4-FFF2-40B4-BE49-F238E27FC236}">
                    <a16:creationId xmlns:a16="http://schemas.microsoft.com/office/drawing/2014/main" id="{BA8D7CFA-5EB1-D6C8-8CC2-71C192578A88}"/>
                  </a:ext>
                </a:extLst>
              </p:cNvPr>
              <p:cNvSpPr txBox="1"/>
              <p:nvPr/>
            </p:nvSpPr>
            <p:spPr>
              <a:xfrm>
                <a:off x="4398384" y="1839738"/>
                <a:ext cx="224391" cy="4571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defTabSz="457157">
                  <a:defRPr/>
                </a:pPr>
                <a:r>
                  <a:rPr kumimoji="1" lang="en-US" altLang="ja-JP" sz="2399" b="1" i="1" dirty="0">
                    <a:solidFill>
                      <a:prstClr val="black"/>
                    </a:solidFill>
                    <a:latin typeface="Calibri" panose="020F0502020204030204"/>
                    <a:ea typeface="Cambria Math" panose="02040503050406030204" pitchFamily="18" charset="0"/>
                    <a:cs typeface="Times New Roman" panose="02020603050405020304" pitchFamily="18" charset="0"/>
                  </a:rPr>
                  <a:t>z</a:t>
                </a:r>
                <a:endParaRPr kumimoji="1" lang="ja-JP" altLang="en-US" sz="2399" b="1" i="1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50" charset="-128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0" name="直線矢印コネクタ 41">
                <a:extLst>
                  <a:ext uri="{FF2B5EF4-FFF2-40B4-BE49-F238E27FC236}">
                    <a16:creationId xmlns:a16="http://schemas.microsoft.com/office/drawing/2014/main" id="{0EC2E28D-27B5-2E7D-9754-73707154412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375387" y="2373214"/>
                <a:ext cx="341101" cy="0"/>
              </a:xfrm>
              <a:prstGeom prst="straightConnector1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lg"/>
                <a:tailEnd type="arrow" w="lg" len="lg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4F40CA7E-BCD9-EB3B-CD89-39C17390BFE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809037" y="1082824"/>
              <a:ext cx="0" cy="3759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FD01B431-58CD-622A-F457-C78E2619CDC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809037" y="2153067"/>
              <a:ext cx="0" cy="3759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0FFEF737-D89B-75E5-11FC-A6D959B0AE1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357138" y="708075"/>
              <a:ext cx="0" cy="3759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0B46AB6B-90C3-34D8-CDDE-58BA950F6B3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357138" y="2159603"/>
              <a:ext cx="0" cy="3759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5B82DB5B-C644-56C8-1ECA-05A572AFD74A}"/>
              </a:ext>
            </a:extLst>
          </p:cNvPr>
          <p:cNvGrpSpPr/>
          <p:nvPr/>
        </p:nvGrpSpPr>
        <p:grpSpPr>
          <a:xfrm>
            <a:off x="2172878" y="6334780"/>
            <a:ext cx="2962369" cy="523220"/>
            <a:chOff x="3345812" y="3116404"/>
            <a:chExt cx="2962370" cy="449570"/>
          </a:xfrm>
        </p:grpSpPr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4874FDBC-7C21-BDF8-82CE-13559012E3A9}"/>
                </a:ext>
              </a:extLst>
            </p:cNvPr>
            <p:cNvCxnSpPr/>
            <p:nvPr/>
          </p:nvCxnSpPr>
          <p:spPr>
            <a:xfrm flipV="1">
              <a:off x="3345812" y="3190054"/>
              <a:ext cx="0" cy="3759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CaixaDeTexto 47">
                  <a:extLst>
                    <a:ext uri="{FF2B5EF4-FFF2-40B4-BE49-F238E27FC236}">
                      <a16:creationId xmlns:a16="http://schemas.microsoft.com/office/drawing/2014/main" id="{18D2263F-6ECC-332A-370B-D0E2BA9EC824}"/>
                    </a:ext>
                  </a:extLst>
                </p:cNvPr>
                <p:cNvSpPr txBox="1"/>
                <p:nvPr/>
              </p:nvSpPr>
              <p:spPr>
                <a:xfrm>
                  <a:off x="3345812" y="3116404"/>
                  <a:ext cx="2962370" cy="4495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2800" dirty="0"/>
                    <a:t>Normal Force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pt-BR" sz="2800" dirty="0"/>
                </a:p>
              </p:txBody>
            </p:sp>
          </mc:Choice>
          <mc:Fallback>
            <p:sp>
              <p:nvSpPr>
                <p:cNvPr id="48" name="CaixaDeTexto 47">
                  <a:extLst>
                    <a:ext uri="{FF2B5EF4-FFF2-40B4-BE49-F238E27FC236}">
                      <a16:creationId xmlns:a16="http://schemas.microsoft.com/office/drawing/2014/main" id="{18D2263F-6ECC-332A-370B-D0E2BA9EC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812" y="3116404"/>
                  <a:ext cx="2962370" cy="449570"/>
                </a:xfrm>
                <a:prstGeom prst="rect">
                  <a:avLst/>
                </a:prstGeom>
                <a:blipFill>
                  <a:blip r:embed="rId2"/>
                  <a:stretch>
                    <a:fillRect l="-4115" t="-10465" b="-3255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6550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Agrupar 38">
            <a:extLst>
              <a:ext uri="{FF2B5EF4-FFF2-40B4-BE49-F238E27FC236}">
                <a16:creationId xmlns:a16="http://schemas.microsoft.com/office/drawing/2014/main" id="{654ABCB6-F1CF-A91F-4658-8765F17E1AE6}"/>
              </a:ext>
            </a:extLst>
          </p:cNvPr>
          <p:cNvGrpSpPr/>
          <p:nvPr/>
        </p:nvGrpSpPr>
        <p:grpSpPr>
          <a:xfrm>
            <a:off x="2881808" y="2454585"/>
            <a:ext cx="4606598" cy="1441003"/>
            <a:chOff x="2897047" y="1631620"/>
            <a:chExt cx="4606597" cy="1441004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49130511-7C7A-F21D-45F5-152D3223720F}"/>
                </a:ext>
              </a:extLst>
            </p:cNvPr>
            <p:cNvSpPr/>
            <p:nvPr/>
          </p:nvSpPr>
          <p:spPr>
            <a:xfrm flipH="1">
              <a:off x="2897047" y="1631620"/>
              <a:ext cx="4606597" cy="86384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799"/>
            </a:p>
          </p:txBody>
        </p:sp>
        <p:sp>
          <p:nvSpPr>
            <p:cNvPr id="17" name="正方形/長方形 79">
              <a:extLst>
                <a:ext uri="{FF2B5EF4-FFF2-40B4-BE49-F238E27FC236}">
                  <a16:creationId xmlns:a16="http://schemas.microsoft.com/office/drawing/2014/main" id="{4673E87A-D806-239B-4230-BD7B1343B066}"/>
                </a:ext>
              </a:extLst>
            </p:cNvPr>
            <p:cNvSpPr/>
            <p:nvPr/>
          </p:nvSpPr>
          <p:spPr>
            <a:xfrm rot="10800000">
              <a:off x="4264809" y="2496723"/>
              <a:ext cx="719875" cy="5759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157">
                <a:defRPr/>
              </a:pPr>
              <a:endParaRPr kumimoji="1" lang="ja-JP" altLang="en-US" sz="1799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</a:endParaRPr>
            </a:p>
          </p:txBody>
        </p:sp>
        <p:sp>
          <p:nvSpPr>
            <p:cNvPr id="18" name="正方形/長方形 80">
              <a:extLst>
                <a:ext uri="{FF2B5EF4-FFF2-40B4-BE49-F238E27FC236}">
                  <a16:creationId xmlns:a16="http://schemas.microsoft.com/office/drawing/2014/main" id="{0C2E5D69-36EA-EEA7-775D-34B02145075C}"/>
                </a:ext>
              </a:extLst>
            </p:cNvPr>
            <p:cNvSpPr/>
            <p:nvPr/>
          </p:nvSpPr>
          <p:spPr>
            <a:xfrm rot="10800000">
              <a:off x="3113008" y="2495469"/>
              <a:ext cx="719875" cy="5759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157">
                <a:defRPr/>
              </a:pPr>
              <a:endParaRPr kumimoji="1" lang="ja-JP" altLang="en-US" sz="1799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</a:endParaRPr>
            </a:p>
          </p:txBody>
        </p:sp>
        <p:sp>
          <p:nvSpPr>
            <p:cNvPr id="21" name="正方形/長方形 79">
              <a:extLst>
                <a:ext uri="{FF2B5EF4-FFF2-40B4-BE49-F238E27FC236}">
                  <a16:creationId xmlns:a16="http://schemas.microsoft.com/office/drawing/2014/main" id="{0D2BDE04-E4E1-59F9-F086-2F384BFD9BC4}"/>
                </a:ext>
              </a:extLst>
            </p:cNvPr>
            <p:cNvSpPr/>
            <p:nvPr/>
          </p:nvSpPr>
          <p:spPr>
            <a:xfrm rot="10800000">
              <a:off x="6568408" y="2496724"/>
              <a:ext cx="719875" cy="5759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157">
                <a:defRPr/>
              </a:pPr>
              <a:endParaRPr kumimoji="1" lang="ja-JP" altLang="en-US" sz="1799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</a:endParaRPr>
            </a:p>
          </p:txBody>
        </p:sp>
        <p:sp>
          <p:nvSpPr>
            <p:cNvPr id="22" name="正方形/長方形 80">
              <a:extLst>
                <a:ext uri="{FF2B5EF4-FFF2-40B4-BE49-F238E27FC236}">
                  <a16:creationId xmlns:a16="http://schemas.microsoft.com/office/drawing/2014/main" id="{32B3F3DA-FE00-F6D5-3098-5F6D8BDE6A0F}"/>
                </a:ext>
              </a:extLst>
            </p:cNvPr>
            <p:cNvSpPr/>
            <p:nvPr/>
          </p:nvSpPr>
          <p:spPr>
            <a:xfrm rot="10800000">
              <a:off x="5416608" y="2496724"/>
              <a:ext cx="719875" cy="5759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157">
                <a:defRPr/>
              </a:pPr>
              <a:endParaRPr kumimoji="1" lang="ja-JP" altLang="en-US" sz="1799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91B6314C-7382-E627-62F1-7F5126B77E10}"/>
              </a:ext>
            </a:extLst>
          </p:cNvPr>
          <p:cNvGrpSpPr/>
          <p:nvPr/>
        </p:nvGrpSpPr>
        <p:grpSpPr>
          <a:xfrm>
            <a:off x="1729108" y="1589481"/>
            <a:ext cx="3456903" cy="1441003"/>
            <a:chOff x="1744345" y="766517"/>
            <a:chExt cx="3456902" cy="1441004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374E7293-EE7E-0D9B-B6AE-DF66ED2804B0}"/>
                </a:ext>
              </a:extLst>
            </p:cNvPr>
            <p:cNvSpPr/>
            <p:nvPr/>
          </p:nvSpPr>
          <p:spPr>
            <a:xfrm>
              <a:off x="1744345" y="766517"/>
              <a:ext cx="3456902" cy="862593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799"/>
            </a:p>
          </p:txBody>
        </p:sp>
        <p:sp>
          <p:nvSpPr>
            <p:cNvPr id="9" name="正方形/長方形 71">
              <a:extLst>
                <a:ext uri="{FF2B5EF4-FFF2-40B4-BE49-F238E27FC236}">
                  <a16:creationId xmlns:a16="http://schemas.microsoft.com/office/drawing/2014/main" id="{D99C656C-5EBE-3BC3-5745-66513AB763CE}"/>
                </a:ext>
              </a:extLst>
            </p:cNvPr>
            <p:cNvSpPr/>
            <p:nvPr/>
          </p:nvSpPr>
          <p:spPr>
            <a:xfrm rot="10800000">
              <a:off x="4265410" y="1631621"/>
              <a:ext cx="719875" cy="5759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157">
                <a:defRPr/>
              </a:pPr>
              <a:endParaRPr kumimoji="1" lang="ja-JP" altLang="en-US" sz="1799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</a:endParaRPr>
            </a:p>
          </p:txBody>
        </p:sp>
        <p:sp>
          <p:nvSpPr>
            <p:cNvPr id="10" name="正方形/長方形 72">
              <a:extLst>
                <a:ext uri="{FF2B5EF4-FFF2-40B4-BE49-F238E27FC236}">
                  <a16:creationId xmlns:a16="http://schemas.microsoft.com/office/drawing/2014/main" id="{18777A43-BFA2-683D-B68E-8B19DCA29155}"/>
                </a:ext>
              </a:extLst>
            </p:cNvPr>
            <p:cNvSpPr/>
            <p:nvPr/>
          </p:nvSpPr>
          <p:spPr>
            <a:xfrm rot="10800000">
              <a:off x="3113610" y="1631621"/>
              <a:ext cx="719875" cy="5759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157">
                <a:defRPr/>
              </a:pPr>
              <a:endParaRPr kumimoji="1" lang="ja-JP" altLang="en-US" sz="1799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</a:endParaRP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6CD85C95-79BB-F145-EA13-F4E722201A2E}"/>
                </a:ext>
              </a:extLst>
            </p:cNvPr>
            <p:cNvSpPr/>
            <p:nvPr/>
          </p:nvSpPr>
          <p:spPr>
            <a:xfrm>
              <a:off x="1960306" y="1630365"/>
              <a:ext cx="719875" cy="5759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799"/>
            </a:p>
          </p:txBody>
        </p:sp>
      </p:grp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2CBA86BF-749B-5426-F038-78BD4D4C90CC}"/>
              </a:ext>
            </a:extLst>
          </p:cNvPr>
          <p:cNvCxnSpPr>
            <a:cxnSpLocks/>
          </p:cNvCxnSpPr>
          <p:nvPr/>
        </p:nvCxnSpPr>
        <p:spPr>
          <a:xfrm>
            <a:off x="5185105" y="2885259"/>
            <a:ext cx="0" cy="10923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3BED5B51-7D4C-A6C9-77DD-735CADA9999B}"/>
              </a:ext>
            </a:extLst>
          </p:cNvPr>
          <p:cNvCxnSpPr>
            <a:cxnSpLocks/>
          </p:cNvCxnSpPr>
          <p:nvPr/>
        </p:nvCxnSpPr>
        <p:spPr>
          <a:xfrm>
            <a:off x="6341109" y="2886504"/>
            <a:ext cx="0" cy="15371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287BEA2A-FE39-1A47-B9E9-44EAA56B34DB}"/>
              </a:ext>
            </a:extLst>
          </p:cNvPr>
          <p:cNvCxnSpPr>
            <a:cxnSpLocks/>
          </p:cNvCxnSpPr>
          <p:nvPr/>
        </p:nvCxnSpPr>
        <p:spPr>
          <a:xfrm flipV="1">
            <a:off x="4610108" y="1028700"/>
            <a:ext cx="0" cy="17125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104C87B0-A254-D395-5BA6-2A50B15901CC}"/>
              </a:ext>
            </a:extLst>
          </p:cNvPr>
          <p:cNvCxnSpPr>
            <a:cxnSpLocks/>
          </p:cNvCxnSpPr>
          <p:nvPr/>
        </p:nvCxnSpPr>
        <p:spPr>
          <a:xfrm flipV="1">
            <a:off x="3457555" y="1028699"/>
            <a:ext cx="0" cy="17125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8B00395E-4C33-2635-2CC3-A2042828D74D}"/>
              </a:ext>
            </a:extLst>
          </p:cNvPr>
          <p:cNvCxnSpPr>
            <a:cxnSpLocks/>
          </p:cNvCxnSpPr>
          <p:nvPr/>
        </p:nvCxnSpPr>
        <p:spPr>
          <a:xfrm flipV="1">
            <a:off x="7487145" y="2452072"/>
            <a:ext cx="0" cy="867614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0E53AA87-1138-8BFF-2F34-6F64735F31A5}"/>
              </a:ext>
            </a:extLst>
          </p:cNvPr>
          <p:cNvCxnSpPr>
            <a:cxnSpLocks/>
          </p:cNvCxnSpPr>
          <p:nvPr/>
        </p:nvCxnSpPr>
        <p:spPr>
          <a:xfrm flipV="1">
            <a:off x="6340434" y="2430790"/>
            <a:ext cx="6655" cy="888903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EADE60C6-D517-C4A4-7AB2-04F20394D526}"/>
                  </a:ext>
                </a:extLst>
              </p:cNvPr>
              <p:cNvSpPr txBox="1"/>
              <p:nvPr/>
            </p:nvSpPr>
            <p:spPr>
              <a:xfrm>
                <a:off x="4529796" y="3894330"/>
                <a:ext cx="655319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799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1799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pt-BR" sz="179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799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pt-BR" sz="1799" dirty="0"/>
              </a:p>
            </p:txBody>
          </p:sp>
        </mc:Choice>
        <mc:Fallback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EADE60C6-D517-C4A4-7AB2-04F20394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796" y="3894330"/>
                <a:ext cx="655319" cy="369204"/>
              </a:xfrm>
              <a:prstGeom prst="rect">
                <a:avLst/>
              </a:prstGeom>
              <a:blipFill>
                <a:blip r:embed="rId2"/>
                <a:stretch>
                  <a:fillRect t="-21667" r="-4166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6A4E0AE7-858F-2804-832F-0AB34F101BE9}"/>
                  </a:ext>
                </a:extLst>
              </p:cNvPr>
              <p:cNvSpPr txBox="1"/>
              <p:nvPr/>
            </p:nvSpPr>
            <p:spPr>
              <a:xfrm>
                <a:off x="5690883" y="4328504"/>
                <a:ext cx="655319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799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1799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pt-BR" sz="179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799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pt-BR" sz="1799" dirty="0"/>
              </a:p>
            </p:txBody>
          </p:sp>
        </mc:Choice>
        <mc:Fallback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6A4E0AE7-858F-2804-832F-0AB34F101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883" y="4328504"/>
                <a:ext cx="655319" cy="369204"/>
              </a:xfrm>
              <a:prstGeom prst="rect">
                <a:avLst/>
              </a:prstGeom>
              <a:blipFill>
                <a:blip r:embed="rId3"/>
                <a:stretch>
                  <a:fillRect t="-21311" r="-45794"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Agrupar 82">
            <a:extLst>
              <a:ext uri="{FF2B5EF4-FFF2-40B4-BE49-F238E27FC236}">
                <a16:creationId xmlns:a16="http://schemas.microsoft.com/office/drawing/2014/main" id="{934CD00D-03BB-98CD-E21A-4CD05EE520E7}"/>
              </a:ext>
            </a:extLst>
          </p:cNvPr>
          <p:cNvGrpSpPr/>
          <p:nvPr/>
        </p:nvGrpSpPr>
        <p:grpSpPr>
          <a:xfrm>
            <a:off x="4645571" y="842478"/>
            <a:ext cx="658602" cy="299250"/>
            <a:chOff x="4615375" y="918666"/>
            <a:chExt cx="219849" cy="906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CaixaDeTexto 77">
                  <a:extLst>
                    <a:ext uri="{FF2B5EF4-FFF2-40B4-BE49-F238E27FC236}">
                      <a16:creationId xmlns:a16="http://schemas.microsoft.com/office/drawing/2014/main" id="{28D63566-C434-BA8B-F3B1-2839E1537CA3}"/>
                    </a:ext>
                  </a:extLst>
                </p:cNvPr>
                <p:cNvSpPr txBox="1"/>
                <p:nvPr/>
              </p:nvSpPr>
              <p:spPr>
                <a:xfrm>
                  <a:off x="4615375" y="918666"/>
                  <a:ext cx="121211" cy="906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79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799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BR" sz="1799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pt-BR" sz="1799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799" dirty="0"/>
                </a:p>
              </p:txBody>
            </p:sp>
          </mc:Choice>
          <mc:Fallback>
            <p:sp>
              <p:nvSpPr>
                <p:cNvPr id="78" name="CaixaDeTexto 77">
                  <a:extLst>
                    <a:ext uri="{FF2B5EF4-FFF2-40B4-BE49-F238E27FC236}">
                      <a16:creationId xmlns:a16="http://schemas.microsoft.com/office/drawing/2014/main" id="{28D63566-C434-BA8B-F3B1-2839E1537C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5375" y="918666"/>
                  <a:ext cx="121211" cy="90663"/>
                </a:xfrm>
                <a:prstGeom prst="rect">
                  <a:avLst/>
                </a:prstGeom>
                <a:blipFill>
                  <a:blip r:embed="rId4"/>
                  <a:stretch>
                    <a:fillRect l="-15000" r="-10000" b="-28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Conector de Seta Reta 79">
              <a:extLst>
                <a:ext uri="{FF2B5EF4-FFF2-40B4-BE49-F238E27FC236}">
                  <a16:creationId xmlns:a16="http://schemas.microsoft.com/office/drawing/2014/main" id="{4F8AEE20-F61F-E2C6-C1F3-2E5F3048F6B5}"/>
                </a:ext>
              </a:extLst>
            </p:cNvPr>
            <p:cNvCxnSpPr>
              <a:cxnSpLocks/>
            </p:cNvCxnSpPr>
            <p:nvPr/>
          </p:nvCxnSpPr>
          <p:spPr>
            <a:xfrm>
              <a:off x="4655628" y="948690"/>
              <a:ext cx="17959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DA341C3C-4F01-C9EC-BAE6-87BF7E8D4F2C}"/>
              </a:ext>
            </a:extLst>
          </p:cNvPr>
          <p:cNvGrpSpPr/>
          <p:nvPr/>
        </p:nvGrpSpPr>
        <p:grpSpPr>
          <a:xfrm>
            <a:off x="3506896" y="842487"/>
            <a:ext cx="363114" cy="299249"/>
            <a:chOff x="4615375" y="918666"/>
            <a:chExt cx="219850" cy="5696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CaixaDeTexto 84">
                  <a:extLst>
                    <a:ext uri="{FF2B5EF4-FFF2-40B4-BE49-F238E27FC236}">
                      <a16:creationId xmlns:a16="http://schemas.microsoft.com/office/drawing/2014/main" id="{73912CDF-AE6F-D517-AB15-50B88DDB73F7}"/>
                    </a:ext>
                  </a:extLst>
                </p:cNvPr>
                <p:cNvSpPr txBox="1"/>
                <p:nvPr/>
              </p:nvSpPr>
              <p:spPr>
                <a:xfrm>
                  <a:off x="4615375" y="918666"/>
                  <a:ext cx="219850" cy="569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79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799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BR" sz="1799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pt-BR" sz="1799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799" dirty="0"/>
                </a:p>
              </p:txBody>
            </p:sp>
          </mc:Choice>
          <mc:Fallback>
            <p:sp>
              <p:nvSpPr>
                <p:cNvPr id="85" name="CaixaDeTexto 84">
                  <a:extLst>
                    <a:ext uri="{FF2B5EF4-FFF2-40B4-BE49-F238E27FC236}">
                      <a16:creationId xmlns:a16="http://schemas.microsoft.com/office/drawing/2014/main" id="{73912CDF-AE6F-D517-AB15-50B88DDB73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5375" y="918666"/>
                  <a:ext cx="219850" cy="56961"/>
                </a:xfrm>
                <a:prstGeom prst="rect">
                  <a:avLst/>
                </a:prstGeom>
                <a:blipFill>
                  <a:blip r:embed="rId5"/>
                  <a:stretch>
                    <a:fillRect l="-15000" r="-10000" b="-28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Conector de Seta Reta 85">
              <a:extLst>
                <a:ext uri="{FF2B5EF4-FFF2-40B4-BE49-F238E27FC236}">
                  <a16:creationId xmlns:a16="http://schemas.microsoft.com/office/drawing/2014/main" id="{2B9FFC01-D4FF-9536-9823-71C48E4858D3}"/>
                </a:ext>
              </a:extLst>
            </p:cNvPr>
            <p:cNvCxnSpPr>
              <a:cxnSpLocks/>
            </p:cNvCxnSpPr>
            <p:nvPr/>
          </p:nvCxnSpPr>
          <p:spPr>
            <a:xfrm>
              <a:off x="4655628" y="948690"/>
              <a:ext cx="17959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BD79AD37-8EBC-F432-FE1A-B5CD12AD628C}"/>
              </a:ext>
            </a:extLst>
          </p:cNvPr>
          <p:cNvCxnSpPr>
            <a:cxnSpLocks/>
          </p:cNvCxnSpPr>
          <p:nvPr/>
        </p:nvCxnSpPr>
        <p:spPr>
          <a:xfrm>
            <a:off x="6340434" y="2339770"/>
            <a:ext cx="11517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088EAEE2-BA20-6483-6E6D-5EFC7F6241DE}"/>
              </a:ext>
            </a:extLst>
          </p:cNvPr>
          <p:cNvCxnSpPr/>
          <p:nvPr/>
        </p:nvCxnSpPr>
        <p:spPr>
          <a:xfrm>
            <a:off x="6345504" y="2221670"/>
            <a:ext cx="0" cy="2304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66D9401A-715F-21AA-CD6B-A0088B66A0EA}"/>
              </a:ext>
            </a:extLst>
          </p:cNvPr>
          <p:cNvCxnSpPr/>
          <p:nvPr/>
        </p:nvCxnSpPr>
        <p:spPr>
          <a:xfrm>
            <a:off x="7487145" y="2221670"/>
            <a:ext cx="0" cy="2304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CaixaDeTexto 108">
                <a:extLst>
                  <a:ext uri="{FF2B5EF4-FFF2-40B4-BE49-F238E27FC236}">
                    <a16:creationId xmlns:a16="http://schemas.microsoft.com/office/drawing/2014/main" id="{84D1D4E7-6604-A695-C882-2EAF3CA8F605}"/>
                  </a:ext>
                </a:extLst>
              </p:cNvPr>
              <p:cNvSpPr txBox="1"/>
              <p:nvPr/>
            </p:nvSpPr>
            <p:spPr>
              <a:xfrm>
                <a:off x="6333425" y="2036367"/>
                <a:ext cx="1139709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799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pt-BR" sz="1799" dirty="0"/>
              </a:p>
            </p:txBody>
          </p:sp>
        </mc:Choice>
        <mc:Fallback>
          <p:sp>
            <p:nvSpPr>
              <p:cNvPr id="109" name="CaixaDeTexto 108">
                <a:extLst>
                  <a:ext uri="{FF2B5EF4-FFF2-40B4-BE49-F238E27FC236}">
                    <a16:creationId xmlns:a16="http://schemas.microsoft.com/office/drawing/2014/main" id="{84D1D4E7-6604-A695-C882-2EAF3CA8F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425" y="2036367"/>
                <a:ext cx="1139709" cy="3692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241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27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</dc:creator>
  <cp:lastModifiedBy>Pedro</cp:lastModifiedBy>
  <cp:revision>1</cp:revision>
  <dcterms:created xsi:type="dcterms:W3CDTF">2022-06-26T02:45:08Z</dcterms:created>
  <dcterms:modified xsi:type="dcterms:W3CDTF">2022-07-01T02:14:30Z</dcterms:modified>
</cp:coreProperties>
</file>