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893CE-F379-479F-A42A-1968F2337F2C}" v="205" dt="2022-07-01T02:14:09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6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" userId="77b05fbc7c73a9aa" providerId="LiveId" clId="{34F893CE-F379-479F-A42A-1968F2337F2C}"/>
    <pc:docChg chg="undo redo custSel addSld delSld modSld modMainMaster">
      <pc:chgData name="Pedro" userId="77b05fbc7c73a9aa" providerId="LiveId" clId="{34F893CE-F379-479F-A42A-1968F2337F2C}" dt="2022-07-01T02:14:21.487" v="755" actId="1076"/>
      <pc:docMkLst>
        <pc:docMk/>
      </pc:docMkLst>
      <pc:sldChg chg="addSp delSp modSp add del mod">
        <pc:chgData name="Pedro" userId="77b05fbc7c73a9aa" providerId="LiveId" clId="{34F893CE-F379-479F-A42A-1968F2337F2C}" dt="2022-07-01T02:14:09.413" v="750"/>
        <pc:sldMkLst>
          <pc:docMk/>
          <pc:sldMk cId="2364533648" sldId="256"/>
        </pc:sldMkLst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6" creationId="{998DD446-81BA-02DD-5525-59DB49B3FA4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7" creationId="{661DD0BA-0DA9-15FE-F5D2-234D1581550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8" creationId="{13216C18-A38E-DCC6-60A4-114BBD7BCA5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9" creationId="{A5B7D03A-3C17-BFAA-EE1B-57BA239AB53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" creationId="{7793E250-C607-8B2E-A77F-4261344BE31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2" creationId="{761E09FB-6E36-8FC0-69F6-854B31813FF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3" creationId="{EA2570E8-24AD-A824-603E-60622FBEFDF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4" creationId="{03323F76-B269-2EB4-6556-65DB13167752}"/>
          </ac:spMkLst>
        </pc:spChg>
        <pc:spChg chg="add del mod">
          <ac:chgData name="Pedro" userId="77b05fbc7c73a9aa" providerId="LiveId" clId="{34F893CE-F379-479F-A42A-1968F2337F2C}" dt="2022-07-01T02:09:11.472" v="714"/>
          <ac:spMkLst>
            <pc:docMk/>
            <pc:sldMk cId="2364533648" sldId="256"/>
            <ac:spMk id="15" creationId="{1905C45B-AC46-F18D-2245-68F9BECFA8FF}"/>
          </ac:spMkLst>
        </pc:spChg>
        <pc:spChg chg="add del mod">
          <ac:chgData name="Pedro" userId="77b05fbc7c73a9aa" providerId="LiveId" clId="{34F893CE-F379-479F-A42A-1968F2337F2C}" dt="2022-07-01T02:09:11.472" v="714"/>
          <ac:spMkLst>
            <pc:docMk/>
            <pc:sldMk cId="2364533648" sldId="256"/>
            <ac:spMk id="17" creationId="{676443D3-49E4-A6EB-DC4B-EEE08F99787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41" creationId="{494F0785-230A-63A4-E9ED-22973F09AD2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46" creationId="{A346F9C0-5390-830D-1CF9-FB1ABAD423C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49" creationId="{7F5E1E71-116E-9106-CBD5-18A102EC928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52" creationId="{AA90D6B6-1217-ABAA-C510-D635C75880D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55" creationId="{76DACF9C-F141-200F-7F7D-8259F75C593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70" creationId="{A050DB8B-575C-1113-C32B-CC5C9914971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0" creationId="{8F5B5044-6801-92BF-76B6-98718D8BFEB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3" creationId="{56CEB6B5-2526-1BC7-7D2B-0B6F85EE2E7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6" creationId="{D55F072E-15BC-23DE-791A-913419E9D8B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19" creationId="{A6E1ECC3-A493-A3EA-32DB-1737E5E905F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36" creationId="{F6759585-280F-4C93-36F0-D80A7E6B379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39" creationId="{4141FCC4-3B34-DF26-9B4F-E52EF60CAC3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46" creationId="{9D358208-DAEF-D525-0E1B-7D91F609ED9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47" creationId="{E0699AB0-1C55-2243-E929-AD03BCF7262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0" creationId="{BD8E5504-DD36-0237-FA62-230F5B3E338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1" creationId="{E18B4E02-AD7F-8253-7278-B433221FFA56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3" creationId="{82C2F151-340B-A8EB-641F-48F8431DEC0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5" creationId="{ECDD56D0-9B29-0375-F948-A2E1AF42EC4E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6" creationId="{B4DA4294-AE6C-8181-520A-4849C2602F2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8" creationId="{33A0877F-CD3F-23AC-BE44-ABFDC56DA86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59" creationId="{8C0C8CFB-D050-CA43-49E0-26E9DE483AB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1" creationId="{BAC1F67F-2B4E-CCCE-20D1-474FA110C5E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2" creationId="{866E6436-B0C2-985D-442A-DCEED50EB6A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4" creationId="{6AE2E824-C917-BC99-80A9-CBD72DE2F04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5" creationId="{7DCEE739-C327-CA1D-BBB1-135C90C153B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7" creationId="{809007AA-8738-A2D1-6854-5AA01A3A620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68" creationId="{D8C2EADE-8078-D018-3AAF-222686FCA94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0" creationId="{D7975C52-E73D-9B7D-FFF5-AB7F8E2852B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1" creationId="{05D74879-1E79-84A2-42EE-D71F8F414FF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3" creationId="{5472C748-454E-40D1-DBBC-07FD4FBC65C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4" creationId="{9046E5A5-525E-2500-4106-A6E43799CA0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6" creationId="{A9D29768-142E-835D-343E-B9FED0BF8EB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7" creationId="{D8FF90D7-A20F-966A-5D90-62D6B9ED06A1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178" creationId="{04827DC7-8800-C77E-4E46-136F702C75E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0" creationId="{AC33CF08-90AA-09A9-410E-67077C96C1E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1" creationId="{9A06855F-962F-C155-D5D4-92785A8781E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3" creationId="{1EF342D9-8A86-2517-6D0E-8F1CD5CC4B9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4" creationId="{5407AD56-0AB7-C9AA-C8C4-E9A0949632E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6" creationId="{50A9AFFD-0555-433E-8E29-2E71D8416E0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7" creationId="{11E97E30-ACDB-8562-5ABC-914A594BE93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09" creationId="{15EDAB0A-1909-EA36-512A-A8EEC540597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0" creationId="{ADF4A875-ED72-6C50-382E-65C6538BB5C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2" creationId="{011463E8-E83F-4739-4DC8-C6E0CBADFA3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3" creationId="{0ADD9828-C640-726F-009A-4E042FA747E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5" creationId="{167060AF-F998-55CB-B8A4-FDEBACA6E4D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6" creationId="{717322A9-CE4A-0534-EB4B-D4CFE08BC13E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8" creationId="{F062300D-E64F-49C9-7FB7-C44ED0E0285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19" creationId="{8CEE13C5-F57C-AD43-FFA7-B50C0554EF6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1" creationId="{33376AE0-C671-07FD-3AA4-C53C3BD1D7E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2" creationId="{6BF57E19-163A-65C9-BDDE-3FCEDA440F7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4" creationId="{87693C67-B17F-8741-EF95-7D69454530B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5" creationId="{D664A206-CBAF-8F29-15AA-BC30FA82004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7" creationId="{602A9256-3485-C726-C8B1-0838C0416B3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28" creationId="{2A2D8002-679F-5DED-42E6-E8BAFFE641D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41" creationId="{959AB6D6-59EF-D47B-610B-7082BDC3DC6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43" creationId="{C1845AF5-5D71-B56D-915A-C335C386249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364533648" sldId="256"/>
            <ac:spMk id="345" creationId="{5C802504-C6AA-BE89-87AD-6A9AFD43EBAB}"/>
          </ac:spMkLst>
        </pc:s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2" creationId="{5F376FB1-D5BE-41C2-7319-6B8D2730DDBE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" creationId="{ACD2AAB2-9FBC-04F7-8863-45B34179113C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4" creationId="{5C7145BC-CE05-667B-3DD1-C6BB4AFD9987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5" creationId="{64BEF35F-BD31-E99B-7ABB-7962BC90B8F7}"/>
          </ac:grpSpMkLst>
        </pc:grpChg>
        <pc:grpChg chg="add mod">
          <ac:chgData name="Pedro" userId="77b05fbc7c73a9aa" providerId="LiveId" clId="{34F893CE-F379-479F-A42A-1968F2337F2C}" dt="2022-07-01T02:10:06.057" v="730" actId="164"/>
          <ac:grpSpMkLst>
            <pc:docMk/>
            <pc:sldMk cId="2364533648" sldId="256"/>
            <ac:grpSpMk id="10" creationId="{BFCFB6C2-9BD2-3B58-D30D-414DCF49BFC7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9" creationId="{52A6B468-CB92-F81F-A547-170A4B249B43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23" creationId="{29C33F6A-C218-9EFA-1FCD-5D7A1AF3F403}"/>
          </ac:grpSpMkLst>
        </pc:grpChg>
        <pc:grpChg chg="add del mod">
          <ac:chgData name="Pedro" userId="77b05fbc7c73a9aa" providerId="LiveId" clId="{34F893CE-F379-479F-A42A-1968F2337F2C}" dt="2022-06-30T01:48:53.961" v="43" actId="165"/>
          <ac:grpSpMkLst>
            <pc:docMk/>
            <pc:sldMk cId="2364533648" sldId="256"/>
            <ac:grpSpMk id="144" creationId="{32551FDD-E21C-24A7-C55D-E5365909392D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48" creationId="{FEADC4CC-1B66-F5EB-DF66-FA9EEA2F129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49" creationId="{7E376EDC-E426-A4FF-CAAE-E6780A0AD06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54" creationId="{0A7DE91F-5C79-B3CD-129B-C5EAA997B052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57" creationId="{6AFE1AC1-1FED-8F4B-0A8D-1C5CDAF18CAA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60" creationId="{177D5845-DAB2-2159-4922-DFA2345C96C5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63" creationId="{FEF5BAD7-2030-5642-FA94-916679C737A9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66" creationId="{A70B06DB-C82A-C003-9755-8F5DEC2A7250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69" creationId="{512E417E-F52E-CA79-E253-565D4D406654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72" creationId="{BB7B4EC9-7175-751E-4FCD-4C7573C015C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175" creationId="{8CC2EC6A-8B84-72DD-03CF-C3DCA62AB7CC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299" creationId="{0CDB9173-5891-C562-98E1-FC1DA75DF6F0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02" creationId="{338C4D7D-C3A5-31A4-4DAD-FABF95F562FB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05" creationId="{7E723AE9-C168-3878-B218-0C9279CFFF8C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08" creationId="{4C86EE4C-BFF5-8BB8-434E-A8E755726B4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11" creationId="{F0A2E428-26D1-7578-D46A-84762B7CE337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14" creationId="{9524C5C1-47DA-976D-18B6-0A9A9C7E78A8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17" creationId="{106EB5A0-24E7-7C78-F714-171CDBB27EB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20" creationId="{AF961DF0-55E2-1AE1-FC3C-19BA2FDADFCA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23" creationId="{6B2DCCA4-F808-AFEC-A1BC-514E28ED0437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2364533648" sldId="256"/>
            <ac:grpSpMk id="326" creationId="{D10E86D2-CBD1-790E-4E8B-D71888C04D1F}"/>
          </ac:grpSpMkLst>
        </pc:grpChg>
        <pc:inkChg chg="mod">
          <ac:chgData name="Pedro" userId="77b05fbc7c73a9aa" providerId="LiveId" clId="{34F893CE-F379-479F-A42A-1968F2337F2C}" dt="2022-07-01T02:14:09.413" v="750"/>
          <ac:inkMkLst>
            <pc:docMk/>
            <pc:sldMk cId="2364533648" sldId="256"/>
            <ac:inkMk id="16" creationId="{FBCEBC7F-5863-AE14-1122-393C4A2E5668}"/>
          </ac:inkMkLst>
        </pc:ink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8" creationId="{B93F4448-C40E-E3DF-157A-611BE1018AB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0" creationId="{76BEA8BF-D6F5-6171-0CA1-3BFE871B8EB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2" creationId="{B079CD6D-BB83-1C38-20D5-BCE27BCB359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" creationId="{6870B375-470D-5CD4-9D58-D09E900123C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6" creationId="{32556762-5F4B-B1C6-4A01-2067EBE8B07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1" creationId="{5CFB1527-4386-5A64-C0D9-602A139097E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42" creationId="{CB353CCE-6A3D-CC39-7EAC-4A12270E3A4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43" creationId="{6451AF96-4D66-3376-4573-9AAB87969F3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47" creationId="{CC5A9949-004C-2192-1D7D-66012290EE6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48" creationId="{6558D2DD-9E29-0DFB-34AD-3873597C74E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0" creationId="{4D9C58B3-27DC-7D28-1BCE-EE1BA6ED2CF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1" creationId="{CBFBC629-DA9C-A864-D4DE-FA030CB4153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3" creationId="{4C05F966-F6F4-41AA-0CDF-18826CEFED9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4" creationId="{ADA83554-A4FB-C55D-25C6-C27C4D5CC8F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6" creationId="{9469FFDA-BE8F-9BE3-BE46-22F2A585BAA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57" creationId="{979CF549-5B4F-9E9D-A60D-AB57516C5839}"/>
          </ac:cxnSpMkLst>
        </pc:cxnChg>
        <pc:cxnChg chg="add del 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65" creationId="{160FDA60-EBA6-4684-90A4-EBCDD126BC4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71" creationId="{D32C2740-8245-421D-4CF3-06D6A821E41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72" creationId="{99DA018B-4EF0-A987-289B-B2A9A784FD2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1" creationId="{486F3DAF-883D-73C0-B423-3003F987AC2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2" creationId="{47505950-F06F-E34D-D78C-E720386A1C1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4" creationId="{160034F7-C9F8-194C-E5B9-D8378CB721A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5" creationId="{78D793C7-175E-064B-D39F-97E95CE8B81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7" creationId="{1804DDC1-1BED-5BD7-EE46-7901F213100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18" creationId="{22F46F2E-0B05-3FD7-2DB9-16DDF2F9800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20" creationId="{3CC37570-80AF-2ACE-D2AD-3B7F87DFA31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21" creationId="{38386DF1-0933-E821-7251-8BC74231E24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37" creationId="{9B2706AF-79FE-B019-8EBA-E27477FB64A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38" creationId="{05E4E01E-DC61-3138-A5AF-4208D0B3BC9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40" creationId="{DD574DFB-11C1-67AA-8FA9-30228469868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41" creationId="{AB12B807-6D58-B62F-558B-15993D81B5AF}"/>
          </ac:cxnSpMkLst>
        </pc:cxnChg>
        <pc:cxnChg chg="mod topLvl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45" creationId="{18A72EF8-C306-ADA4-85B4-6505205DB615}"/>
          </ac:cxnSpMkLst>
        </pc:cxnChg>
        <pc:cxnChg chg="del mod topLvl">
          <ac:chgData name="Pedro" userId="77b05fbc7c73a9aa" providerId="LiveId" clId="{34F893CE-F379-479F-A42A-1968F2337F2C}" dt="2022-06-30T01:49:48.773" v="55" actId="478"/>
          <ac:cxnSpMkLst>
            <pc:docMk/>
            <pc:sldMk cId="2364533648" sldId="256"/>
            <ac:cxnSpMk id="152" creationId="{EC7B5B03-9048-4CEA-8823-C321A34B150B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179" creationId="{1664E55D-EAA4-A293-8AFF-864167D00C4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35" creationId="{1E7FD92A-DB69-C88C-3E20-2456685ED10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0" creationId="{90E93B37-C295-6758-30FC-F02A973B32E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1" creationId="{1DABA32C-9952-B76E-5502-A6D79799050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3" creationId="{B8AC8B97-D337-50C1-A949-E31A17AC43B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4" creationId="{2CF481C8-5291-5F0E-1435-59BABEAA929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5" creationId="{34AF7D15-70D4-F4B1-935B-E1D8407FB21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6" creationId="{C1C5B19B-B16D-3C83-7FB0-2B6EFD2BBAB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8" creationId="{88FDFAE5-1B14-682D-2E39-985337735D8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49" creationId="{4AFEB4E9-069E-93F1-D41F-65E5E8D8597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250" creationId="{44B78375-3392-EE52-26EE-2B057512FC3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29" creationId="{61A4E19D-4416-BCBC-3850-AA2A9723130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0" creationId="{CFAB44AA-7820-1010-9CF5-93183FF5BC7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1" creationId="{3566D179-E1D8-7A24-E796-1071EA634AE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2" creationId="{6B43FF67-C27B-4CD9-51DE-577589094B9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3" creationId="{9409D0D6-DFEB-0290-87D4-FD3EFC4611B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4" creationId="{90967EBE-AE62-E194-1BD8-1EF2C4A3A9D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5" creationId="{C28716E6-42DB-F843-549C-C2AD175B6B5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6" creationId="{E2B9F169-FFD3-6F99-5250-79E1E9C5C0C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7" creationId="{5517E000-1F80-5396-3C3E-15A98BB7E19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38" creationId="{2C0FFDAB-8DC0-13BC-4527-F56DF24BD4B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40" creationId="{FE39269A-81E0-339F-CBFD-6F77517C286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42" creationId="{873D0718-71A9-F59B-19A3-8BB2E0FEFBD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364533648" sldId="256"/>
            <ac:cxnSpMk id="344" creationId="{0B68F701-334E-B928-C123-5966B84E77E1}"/>
          </ac:cxnSpMkLst>
        </pc:cxnChg>
      </pc:sldChg>
      <pc:sldChg chg="addSp delSp modSp new mod">
        <pc:chgData name="Pedro" userId="77b05fbc7c73a9aa" providerId="LiveId" clId="{34F893CE-F379-479F-A42A-1968F2337F2C}" dt="2022-07-01T02:14:21.487" v="755" actId="1076"/>
        <pc:sldMkLst>
          <pc:docMk/>
          <pc:sldMk cId="1665507447" sldId="257"/>
        </pc:sldMkLst>
        <pc:spChg chg="del">
          <ac:chgData name="Pedro" userId="77b05fbc7c73a9aa" providerId="LiveId" clId="{34F893CE-F379-479F-A42A-1968F2337F2C}" dt="2022-06-30T01:46:17.773" v="30" actId="478"/>
          <ac:spMkLst>
            <pc:docMk/>
            <pc:sldMk cId="1665507447" sldId="257"/>
            <ac:spMk id="2" creationId="{CA1A46E9-296A-76EE-1EC4-FC68E8C50778}"/>
          </ac:spMkLst>
        </pc:spChg>
        <pc:spChg chg="del">
          <ac:chgData name="Pedro" userId="77b05fbc7c73a9aa" providerId="LiveId" clId="{34F893CE-F379-479F-A42A-1968F2337F2C}" dt="2022-06-30T01:46:18.964" v="31" actId="478"/>
          <ac:spMkLst>
            <pc:docMk/>
            <pc:sldMk cId="1665507447" sldId="257"/>
            <ac:spMk id="3" creationId="{E0EDCCD6-6EAF-AFBF-BC28-0D6DD21D3276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5" creationId="{DD99AAE2-8E32-9280-BEC4-70EF7075E0E1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6" creationId="{114D3C8A-E1C3-26BE-3871-A9C64A8D937A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7" creationId="{A88641FC-713D-45A0-D8BC-A72712BEBD0C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9" creationId="{A9CC6A67-CAD9-E9F7-C02F-F7FE204F375B}"/>
          </ac:spMkLst>
        </pc:spChg>
        <pc:spChg chg="mod">
          <ac:chgData name="Pedro" userId="77b05fbc7c73a9aa" providerId="LiveId" clId="{34F893CE-F379-479F-A42A-1968F2337F2C}" dt="2022-06-30T01:53:12.168" v="69"/>
          <ac:spMkLst>
            <pc:docMk/>
            <pc:sldMk cId="1665507447" sldId="257"/>
            <ac:spMk id="10" creationId="{A5E9740C-DB95-6573-37AB-5C0ABC742E4D}"/>
          </ac:spMkLst>
        </pc:spChg>
        <pc:spChg chg="mod">
          <ac:chgData name="Pedro" userId="77b05fbc7c73a9aa" providerId="LiveId" clId="{34F893CE-F379-479F-A42A-1968F2337F2C}" dt="2022-06-30T01:53:15.134" v="71"/>
          <ac:spMkLst>
            <pc:docMk/>
            <pc:sldMk cId="1665507447" sldId="257"/>
            <ac:spMk id="12" creationId="{DF8585C3-321A-F448-4CDC-89CD732DC01F}"/>
          </ac:spMkLst>
        </pc:spChg>
        <pc:spChg chg="mod">
          <ac:chgData name="Pedro" userId="77b05fbc7c73a9aa" providerId="LiveId" clId="{34F893CE-F379-479F-A42A-1968F2337F2C}" dt="2022-06-30T01:53:15.134" v="71"/>
          <ac:spMkLst>
            <pc:docMk/>
            <pc:sldMk cId="1665507447" sldId="257"/>
            <ac:spMk id="13" creationId="{886E4940-1186-8CF4-319D-2B30A3959591}"/>
          </ac:spMkLst>
        </pc:spChg>
        <pc:spChg chg="mod">
          <ac:chgData name="Pedro" userId="77b05fbc7c73a9aa" providerId="LiveId" clId="{34F893CE-F379-479F-A42A-1968F2337F2C}" dt="2022-06-30T01:53:15.134" v="71"/>
          <ac:spMkLst>
            <pc:docMk/>
            <pc:sldMk cId="1665507447" sldId="257"/>
            <ac:spMk id="14" creationId="{3542BE5B-E888-DF31-A174-0446E60498CE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16" creationId="{250A40A9-B6DC-7328-B091-DCA988B771B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17" creationId="{6DAA9E4E-969B-44BD-4173-FE852BF38A6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19" creationId="{9E52C2F4-D3CC-4F33-8C53-9A4CE17ABD0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0" creationId="{81F5655A-3168-B0E9-E241-28D1B203D349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2" creationId="{4824FC40-BE91-DD78-3C26-6A0375C8302C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3" creationId="{5501F6DD-E732-A769-CD5B-ABD05FBCECF6}"/>
          </ac:spMkLst>
        </pc:spChg>
        <pc:spChg chg="del mod topLvl">
          <ac:chgData name="Pedro" userId="77b05fbc7c73a9aa" providerId="LiveId" clId="{34F893CE-F379-479F-A42A-1968F2337F2C}" dt="2022-06-30T01:57:24.237" v="139" actId="478"/>
          <ac:spMkLst>
            <pc:docMk/>
            <pc:sldMk cId="1665507447" sldId="257"/>
            <ac:spMk id="24" creationId="{3AFDC6A4-5FC1-B8F8-1A90-E0B4A91B7CA3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6" creationId="{1EDE7DD9-0CB8-5AD7-1145-115CC792EEB7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27" creationId="{0F044C12-1D86-8A24-9A61-4C2F5442F6A8}"/>
          </ac:spMkLst>
        </pc:spChg>
        <pc:spChg chg="del mod topLvl">
          <ac:chgData name="Pedro" userId="77b05fbc7c73a9aa" providerId="LiveId" clId="{34F893CE-F379-479F-A42A-1968F2337F2C}" dt="2022-06-30T01:57:24.895" v="140" actId="478"/>
          <ac:spMkLst>
            <pc:docMk/>
            <pc:sldMk cId="1665507447" sldId="257"/>
            <ac:spMk id="28" creationId="{AD38818D-2E1D-4484-5A69-6BA065A7B75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33" creationId="{78409452-7D8E-D04B-4329-0BE727F3879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34" creationId="{EB04A9D4-2104-E6A6-006F-A9D149A9BF0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38" creationId="{EC732CE7-CBDC-3B86-6B67-3E9DB04B3A7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39" creationId="{BA8D7CFA-5EB1-D6C8-8CC2-71C192578A88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1665507447" sldId="257"/>
            <ac:spMk id="48" creationId="{18D2263F-6ECC-332A-370B-D0E2BA9EC824}"/>
          </ac:spMkLst>
        </pc:spChg>
        <pc:grpChg chg="add del mod">
          <ac:chgData name="Pedro" userId="77b05fbc7c73a9aa" providerId="LiveId" clId="{34F893CE-F379-479F-A42A-1968F2337F2C}" dt="2022-06-30T01:53:14.460" v="70"/>
          <ac:grpSpMkLst>
            <pc:docMk/>
            <pc:sldMk cId="1665507447" sldId="257"/>
            <ac:grpSpMk id="4" creationId="{33DE9784-D6F6-F379-ACCF-39831AE6E97A}"/>
          </ac:grpSpMkLst>
        </pc:grpChg>
        <pc:grpChg chg="add del mod">
          <ac:chgData name="Pedro" userId="77b05fbc7c73a9aa" providerId="LiveId" clId="{34F893CE-F379-479F-A42A-1968F2337F2C}" dt="2022-06-30T01:53:14.460" v="70"/>
          <ac:grpSpMkLst>
            <pc:docMk/>
            <pc:sldMk cId="1665507447" sldId="257"/>
            <ac:grpSpMk id="8" creationId="{A20E6A4B-930D-A754-F700-1C79331E454E}"/>
          </ac:grpSpMkLst>
        </pc:grpChg>
        <pc:grpChg chg="add del mod">
          <ac:chgData name="Pedro" userId="77b05fbc7c73a9aa" providerId="LiveId" clId="{34F893CE-F379-479F-A42A-1968F2337F2C}" dt="2022-06-30T01:55:26.464" v="126" actId="478"/>
          <ac:grpSpMkLst>
            <pc:docMk/>
            <pc:sldMk cId="1665507447" sldId="257"/>
            <ac:grpSpMk id="11" creationId="{262576FF-15D0-84F2-FA96-E84ED3075485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15" creationId="{CB13C6DA-CB85-EF52-44E2-32B907A05ABD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18" creationId="{68D26D05-833F-A47B-EF90-2C0E90AC10AE}"/>
          </ac:grpSpMkLst>
        </pc:grpChg>
        <pc:grpChg chg="add del mod">
          <ac:chgData name="Pedro" userId="77b05fbc7c73a9aa" providerId="LiveId" clId="{34F893CE-F379-479F-A42A-1968F2337F2C}" dt="2022-06-30T01:57:22.460" v="138" actId="165"/>
          <ac:grpSpMkLst>
            <pc:docMk/>
            <pc:sldMk cId="1665507447" sldId="257"/>
            <ac:grpSpMk id="21" creationId="{56D1530D-7AD9-2A9F-D869-394A7FFA3BEA}"/>
          </ac:grpSpMkLst>
        </pc:grpChg>
        <pc:grpChg chg="add del mod">
          <ac:chgData name="Pedro" userId="77b05fbc7c73a9aa" providerId="LiveId" clId="{34F893CE-F379-479F-A42A-1968F2337F2C}" dt="2022-06-30T01:57:22.460" v="138" actId="165"/>
          <ac:grpSpMkLst>
            <pc:docMk/>
            <pc:sldMk cId="1665507447" sldId="257"/>
            <ac:grpSpMk id="25" creationId="{C658A6DB-204A-2478-EB0A-2085C46B458F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29" creationId="{00EC6E95-EB9B-1DF9-5E05-02E75DA79B23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30" creationId="{87AAE1A5-4164-73AB-B599-9C82A053A8BD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31" creationId="{F830FB76-0F60-88E9-D8E5-86A977993CCA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1665507447" sldId="257"/>
            <ac:grpSpMk id="36" creationId="{889D0179-7E00-1085-EF89-11FA3AC9995D}"/>
          </ac:grpSpMkLst>
        </pc:grpChg>
        <pc:grpChg chg="add del mod">
          <ac:chgData name="Pedro" userId="77b05fbc7c73a9aa" providerId="LiveId" clId="{34F893CE-F379-479F-A42A-1968F2337F2C}" dt="2022-06-30T02:01:43.089" v="184" actId="165"/>
          <ac:grpSpMkLst>
            <pc:docMk/>
            <pc:sldMk cId="1665507447" sldId="257"/>
            <ac:grpSpMk id="46" creationId="{9E1F4826-BF04-27CD-5B25-31830683CC90}"/>
          </ac:grpSpMkLst>
        </pc:grpChg>
        <pc:grpChg chg="add mod">
          <ac:chgData name="Pedro" userId="77b05fbc7c73a9aa" providerId="LiveId" clId="{34F893CE-F379-479F-A42A-1968F2337F2C}" dt="2022-07-01T02:14:21.487" v="755" actId="1076"/>
          <ac:grpSpMkLst>
            <pc:docMk/>
            <pc:sldMk cId="1665507447" sldId="257"/>
            <ac:grpSpMk id="49" creationId="{5B82DB5B-C644-56C8-1ECA-05A572AFD74A}"/>
          </ac:grpSpMkLst>
        </pc:grpChg>
        <pc:grpChg chg="add mod">
          <ac:chgData name="Pedro" userId="77b05fbc7c73a9aa" providerId="LiveId" clId="{34F893CE-F379-479F-A42A-1968F2337F2C}" dt="2022-07-01T02:14:21.487" v="755" actId="1076"/>
          <ac:grpSpMkLst>
            <pc:docMk/>
            <pc:sldMk cId="1665507447" sldId="257"/>
            <ac:grpSpMk id="50" creationId="{701CE3E7-F53C-0B50-68B2-9F86AD411C54}"/>
          </ac:grpSpMkLst>
        </pc:grpChg>
        <pc:cxnChg chg="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32" creationId="{06C2E3DE-BD40-482C-1C75-A96FA5A9D8C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35" creationId="{3A4B7110-7A63-9229-7DE1-3A5835FA690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37" creationId="{B20C848F-A71B-F7DE-830C-D6182E847A4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0" creationId="{0EC2E28D-27B5-2E7D-9754-737071544124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1" creationId="{4F40CA7E-BCD9-EB3B-CD89-39C17390BFED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3" creationId="{FD01B431-58CD-622A-F457-C78E2619CDC6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4" creationId="{0FFEF737-D89B-75E5-11FC-A6D959B0AE18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5" creationId="{0B46AB6B-90C3-34D8-CDDE-58BA950F6B3E}"/>
          </ac:cxnSpMkLst>
        </pc:cxnChg>
        <pc:cxnChg chg="mod topLvl">
          <ac:chgData name="Pedro" userId="77b05fbc7c73a9aa" providerId="LiveId" clId="{34F893CE-F379-479F-A42A-1968F2337F2C}" dt="2022-07-01T02:14:09.413" v="750"/>
          <ac:cxnSpMkLst>
            <pc:docMk/>
            <pc:sldMk cId="1665507447" sldId="257"/>
            <ac:cxnSpMk id="47" creationId="{4874FDBC-7C21-BDF8-82CE-13559012E3A9}"/>
          </ac:cxnSpMkLst>
        </pc:cxnChg>
      </pc:sldChg>
      <pc:sldChg chg="addSp delSp modSp new mod">
        <pc:chgData name="Pedro" userId="77b05fbc7c73a9aa" providerId="LiveId" clId="{34F893CE-F379-479F-A42A-1968F2337F2C}" dt="2022-07-01T02:14:09.413" v="750"/>
        <pc:sldMkLst>
          <pc:docMk/>
          <pc:sldMk cId="2253241522" sldId="258"/>
        </pc:sldMkLst>
        <pc:spChg chg="del">
          <ac:chgData name="Pedro" userId="77b05fbc7c73a9aa" providerId="LiveId" clId="{34F893CE-F379-479F-A42A-1968F2337F2C}" dt="2022-06-30T02:06:05.604" v="214" actId="478"/>
          <ac:spMkLst>
            <pc:docMk/>
            <pc:sldMk cId="2253241522" sldId="258"/>
            <ac:spMk id="2" creationId="{286A99F0-58DB-2497-13DA-F3398BD50958}"/>
          </ac:spMkLst>
        </pc:spChg>
        <pc:spChg chg="del">
          <ac:chgData name="Pedro" userId="77b05fbc7c73a9aa" providerId="LiveId" clId="{34F893CE-F379-479F-A42A-1968F2337F2C}" dt="2022-06-30T02:06:04.688" v="213" actId="478"/>
          <ac:spMkLst>
            <pc:docMk/>
            <pc:sldMk cId="2253241522" sldId="258"/>
            <ac:spMk id="3" creationId="{503209CB-3597-B2AB-F8A2-4631DBD9E7EE}"/>
          </ac:spMkLst>
        </pc:spChg>
        <pc:spChg chg="del mod topLvl">
          <ac:chgData name="Pedro" userId="77b05fbc7c73a9aa" providerId="LiveId" clId="{34F893CE-F379-479F-A42A-1968F2337F2C}" dt="2022-06-30T02:12:37.471" v="275" actId="478"/>
          <ac:spMkLst>
            <pc:docMk/>
            <pc:sldMk cId="2253241522" sldId="258"/>
            <ac:spMk id="8" creationId="{545EA727-D2D0-474F-17FB-B5A302F22E38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9" creationId="{D99C656C-5EBE-3BC3-5745-66513AB763CE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10" creationId="{18777A43-BFA2-683D-B68E-8B19DCA29155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1" creationId="{103D8D55-BA02-0AD8-C96D-9C973777954E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2" creationId="{B0A378D0-D31C-33B6-4772-851516B77849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3" creationId="{D603ABE2-6ABB-1DE1-4C2A-F07B8AB07342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4" creationId="{D2F43BD2-BFB4-4532-1B60-C9E4E3E3E759}"/>
          </ac:spMkLst>
        </pc:spChg>
        <pc:spChg chg="mod">
          <ac:chgData name="Pedro" userId="77b05fbc7c73a9aa" providerId="LiveId" clId="{34F893CE-F379-479F-A42A-1968F2337F2C}" dt="2022-06-30T02:07:16.575" v="218" actId="165"/>
          <ac:spMkLst>
            <pc:docMk/>
            <pc:sldMk cId="2253241522" sldId="258"/>
            <ac:spMk id="15" creationId="{C1A8B298-431A-F709-FB90-7651139418A2}"/>
          </ac:spMkLst>
        </pc:spChg>
        <pc:spChg chg="del mod topLvl">
          <ac:chgData name="Pedro" userId="77b05fbc7c73a9aa" providerId="LiveId" clId="{34F893CE-F379-479F-A42A-1968F2337F2C}" dt="2022-06-30T02:09:15.219" v="247" actId="478"/>
          <ac:spMkLst>
            <pc:docMk/>
            <pc:sldMk cId="2253241522" sldId="258"/>
            <ac:spMk id="16" creationId="{3A21DD19-A28D-FD39-A50A-440726E7C3F8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17" creationId="{4673E87A-D806-239B-4230-BD7B1343B066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18" creationId="{0C2E5D69-36EA-EEA7-775D-34B02145075C}"/>
          </ac:spMkLst>
        </pc:spChg>
        <pc:spChg chg="del mod topLvl">
          <ac:chgData name="Pedro" userId="77b05fbc7c73a9aa" providerId="LiveId" clId="{34F893CE-F379-479F-A42A-1968F2337F2C}" dt="2022-06-30T02:09:02.219" v="243" actId="478"/>
          <ac:spMkLst>
            <pc:docMk/>
            <pc:sldMk cId="2253241522" sldId="258"/>
            <ac:spMk id="20" creationId="{19EBAA29-8AE2-852C-C5A8-59C353AE7ECF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21" creationId="{0D2BDE04-E4E1-59F9-F086-2F384BFD9BC4}"/>
          </ac:spMkLst>
        </pc:spChg>
        <pc:spChg chg="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22" creationId="{32B3F3DA-FE00-F6D5-3098-5F6D8BDE6A0F}"/>
          </ac:spMkLst>
        </pc:spChg>
        <pc:spChg chg="add mod or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23" creationId="{49130511-7C7A-F21D-45F5-152D3223720F}"/>
          </ac:spMkLst>
        </pc:spChg>
        <pc:spChg chg="add mod">
          <ac:chgData name="Pedro" userId="77b05fbc7c73a9aa" providerId="LiveId" clId="{34F893CE-F379-479F-A42A-1968F2337F2C}" dt="2022-06-30T02:09:42.799" v="252" actId="571"/>
          <ac:spMkLst>
            <pc:docMk/>
            <pc:sldMk cId="2253241522" sldId="258"/>
            <ac:spMk id="24" creationId="{751DA0DB-AFA9-6E32-071C-94F339F757CD}"/>
          </ac:spMkLst>
        </pc:spChg>
        <pc:spChg chg="add mod">
          <ac:chgData name="Pedro" userId="77b05fbc7c73a9aa" providerId="LiveId" clId="{34F893CE-F379-479F-A42A-1968F2337F2C}" dt="2022-06-30T02:09:42.799" v="252" actId="571"/>
          <ac:spMkLst>
            <pc:docMk/>
            <pc:sldMk cId="2253241522" sldId="258"/>
            <ac:spMk id="25" creationId="{3E1A6C69-5A9D-ABCF-6F21-C92774542768}"/>
          </ac:spMkLst>
        </pc:spChg>
        <pc:spChg chg="mod">
          <ac:chgData name="Pedro" userId="77b05fbc7c73a9aa" providerId="LiveId" clId="{34F893CE-F379-479F-A42A-1968F2337F2C}" dt="2022-06-30T02:10:31.454" v="256"/>
          <ac:spMkLst>
            <pc:docMk/>
            <pc:sldMk cId="2253241522" sldId="258"/>
            <ac:spMk id="27" creationId="{7F944C0F-72AC-B728-B7F4-169FDF42C279}"/>
          </ac:spMkLst>
        </pc:spChg>
        <pc:spChg chg="mod">
          <ac:chgData name="Pedro" userId="77b05fbc7c73a9aa" providerId="LiveId" clId="{34F893CE-F379-479F-A42A-1968F2337F2C}" dt="2022-06-30T02:10:31.454" v="256"/>
          <ac:spMkLst>
            <pc:docMk/>
            <pc:sldMk cId="2253241522" sldId="258"/>
            <ac:spMk id="28" creationId="{4313846C-2A1F-221E-CD29-54D2937E25B4}"/>
          </ac:spMkLst>
        </pc:spChg>
        <pc:spChg chg="mod">
          <ac:chgData name="Pedro" userId="77b05fbc7c73a9aa" providerId="LiveId" clId="{34F893CE-F379-479F-A42A-1968F2337F2C}" dt="2022-06-30T02:10:31.454" v="256"/>
          <ac:spMkLst>
            <pc:docMk/>
            <pc:sldMk cId="2253241522" sldId="258"/>
            <ac:spMk id="29" creationId="{D519540E-239E-8B4E-41EC-7F293CE1E9E4}"/>
          </ac:spMkLst>
        </pc:spChg>
        <pc:spChg chg="mod">
          <ac:chgData name="Pedro" userId="77b05fbc7c73a9aa" providerId="LiveId" clId="{34F893CE-F379-479F-A42A-1968F2337F2C}" dt="2022-06-30T02:10:55.010" v="259"/>
          <ac:spMkLst>
            <pc:docMk/>
            <pc:sldMk cId="2253241522" sldId="258"/>
            <ac:spMk id="31" creationId="{016448F6-8EEA-7A4B-2A41-4995593F4164}"/>
          </ac:spMkLst>
        </pc:spChg>
        <pc:spChg chg="mod">
          <ac:chgData name="Pedro" userId="77b05fbc7c73a9aa" providerId="LiveId" clId="{34F893CE-F379-479F-A42A-1968F2337F2C}" dt="2022-06-30T02:10:55.010" v="259"/>
          <ac:spMkLst>
            <pc:docMk/>
            <pc:sldMk cId="2253241522" sldId="258"/>
            <ac:spMk id="32" creationId="{1BB2B7DF-7F7A-08EE-F3F0-B6894A96B532}"/>
          </ac:spMkLst>
        </pc:spChg>
        <pc:spChg chg="mod">
          <ac:chgData name="Pedro" userId="77b05fbc7c73a9aa" providerId="LiveId" clId="{34F893CE-F379-479F-A42A-1968F2337F2C}" dt="2022-06-30T02:10:55.010" v="259"/>
          <ac:spMkLst>
            <pc:docMk/>
            <pc:sldMk cId="2253241522" sldId="258"/>
            <ac:spMk id="33" creationId="{B2B3889A-5339-424F-085B-51DACC93926A}"/>
          </ac:spMkLst>
        </pc:spChg>
        <pc:spChg chg="add del mod topLvl">
          <ac:chgData name="Pedro" userId="77b05fbc7c73a9aa" providerId="LiveId" clId="{34F893CE-F379-479F-A42A-1968F2337F2C}" dt="2022-06-30T02:12:38.355" v="276" actId="478"/>
          <ac:spMkLst>
            <pc:docMk/>
            <pc:sldMk cId="2253241522" sldId="258"/>
            <ac:spMk id="34" creationId="{8E681680-18D4-328E-BB6D-AC912D522710}"/>
          </ac:spMkLst>
        </pc:spChg>
        <pc:spChg chg="add mod topLvl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35" creationId="{6CD85C95-79BB-F145-EA13-F4E722201A2E}"/>
          </ac:spMkLst>
        </pc:spChg>
        <pc:spChg chg="add mod or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37" creationId="{374E7293-EE7E-0D9B-B6AE-DF66ED2804B0}"/>
          </ac:spMkLst>
        </pc:spChg>
        <pc:spChg chg="add mod">
          <ac:chgData name="Pedro" userId="77b05fbc7c73a9aa" providerId="LiveId" clId="{34F893CE-F379-479F-A42A-1968F2337F2C}" dt="2022-06-30T02:13:56.220" v="288" actId="164"/>
          <ac:spMkLst>
            <pc:docMk/>
            <pc:sldMk cId="2253241522" sldId="258"/>
            <ac:spMk id="41" creationId="{B6A224EB-35B6-C57A-66AD-5F9CD1B5BDB6}"/>
          </ac:spMkLst>
        </pc:spChg>
        <pc:spChg chg="add mod">
          <ac:chgData name="Pedro" userId="77b05fbc7c73a9aa" providerId="LiveId" clId="{34F893CE-F379-479F-A42A-1968F2337F2C}" dt="2022-06-30T02:14:07.878" v="290" actId="20577"/>
          <ac:spMkLst>
            <pc:docMk/>
            <pc:sldMk cId="2253241522" sldId="258"/>
            <ac:spMk id="42" creationId="{063A9252-52D6-5917-094E-4ECE945927AE}"/>
          </ac:spMkLst>
        </pc:spChg>
        <pc:spChg chg="add del mod">
          <ac:chgData name="Pedro" userId="77b05fbc7c73a9aa" providerId="LiveId" clId="{34F893CE-F379-479F-A42A-1968F2337F2C}" dt="2022-06-30T02:17:36.581" v="340" actId="11529"/>
          <ac:spMkLst>
            <pc:docMk/>
            <pc:sldMk cId="2253241522" sldId="258"/>
            <ac:spMk id="53" creationId="{4A530DCA-9754-C8D5-EA39-16D90CEB3CAA}"/>
          </ac:spMkLst>
        </pc:spChg>
        <pc:spChg chg="add del mod">
          <ac:chgData name="Pedro" userId="77b05fbc7c73a9aa" providerId="LiveId" clId="{34F893CE-F379-479F-A42A-1968F2337F2C}" dt="2022-06-30T02:17:35.505" v="338" actId="767"/>
          <ac:spMkLst>
            <pc:docMk/>
            <pc:sldMk cId="2253241522" sldId="258"/>
            <ac:spMk id="54" creationId="{995D596C-0834-21B0-A7E6-3FBFF9BCC875}"/>
          </ac:spMkLst>
        </pc:spChg>
        <pc:spChg chg="add 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70" creationId="{EADE60C6-D517-C4A4-7AB2-04F20394D526}"/>
          </ac:spMkLst>
        </pc:spChg>
        <pc:spChg chg="add 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71" creationId="{6A4E0AE7-858F-2804-832F-0AB34F101BE9}"/>
          </ac:spMkLst>
        </pc:spChg>
        <pc:spChg chg="add del mod">
          <ac:chgData name="Pedro" userId="77b05fbc7c73a9aa" providerId="LiveId" clId="{34F893CE-F379-479F-A42A-1968F2337F2C}" dt="2022-06-30T02:26:21.414" v="409" actId="478"/>
          <ac:spMkLst>
            <pc:docMk/>
            <pc:sldMk cId="2253241522" sldId="258"/>
            <ac:spMk id="77" creationId="{AACF3F21-9D5F-BF19-BAD4-E5082A36A9AD}"/>
          </ac:spMkLst>
        </pc:spChg>
        <pc:spChg chg="add 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78" creationId="{28D63566-C434-BA8B-F3B1-2839E1537CA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85" creationId="{73912CDF-AE6F-D517-AB15-50B88DDB73F7}"/>
          </ac:spMkLst>
        </pc:spChg>
        <pc:spChg chg="add mod">
          <ac:chgData name="Pedro" userId="77b05fbc7c73a9aa" providerId="LiveId" clId="{34F893CE-F379-479F-A42A-1968F2337F2C}" dt="2022-07-01T02:14:09.413" v="750"/>
          <ac:spMkLst>
            <pc:docMk/>
            <pc:sldMk cId="2253241522" sldId="258"/>
            <ac:spMk id="109" creationId="{84D1D4E7-6604-A695-C882-2EAF3CA8F605}"/>
          </ac:spMkLst>
        </pc:spChg>
        <pc:grpChg chg="add del mod">
          <ac:chgData name="Pedro" userId="77b05fbc7c73a9aa" providerId="LiveId" clId="{34F893CE-F379-479F-A42A-1968F2337F2C}" dt="2022-06-30T02:07:16.575" v="218" actId="165"/>
          <ac:grpSpMkLst>
            <pc:docMk/>
            <pc:sldMk cId="2253241522" sldId="258"/>
            <ac:grpSpMk id="4" creationId="{73314F18-5B73-F50F-1505-17936448B8B8}"/>
          </ac:grpSpMkLst>
        </pc:grpChg>
        <pc:grpChg chg="del mod topLvl">
          <ac:chgData name="Pedro" userId="77b05fbc7c73a9aa" providerId="LiveId" clId="{34F893CE-F379-479F-A42A-1968F2337F2C}" dt="2022-06-30T02:09:12.244" v="246" actId="165"/>
          <ac:grpSpMkLst>
            <pc:docMk/>
            <pc:sldMk cId="2253241522" sldId="258"/>
            <ac:grpSpMk id="5" creationId="{BDE8B909-AFAE-FDC1-08BE-782F8C32D0E8}"/>
          </ac:grpSpMkLst>
        </pc:grpChg>
        <pc:grpChg chg="del mod topLvl">
          <ac:chgData name="Pedro" userId="77b05fbc7c73a9aa" providerId="LiveId" clId="{34F893CE-F379-479F-A42A-1968F2337F2C}" dt="2022-06-30T02:07:19.323" v="219" actId="478"/>
          <ac:grpSpMkLst>
            <pc:docMk/>
            <pc:sldMk cId="2253241522" sldId="258"/>
            <ac:grpSpMk id="6" creationId="{F2104FA1-D0AE-B2F5-5F1C-EDDB0BCB813F}"/>
          </ac:grpSpMkLst>
        </pc:grpChg>
        <pc:grpChg chg="del mod topLvl">
          <ac:chgData name="Pedro" userId="77b05fbc7c73a9aa" providerId="LiveId" clId="{34F893CE-F379-479F-A42A-1968F2337F2C}" dt="2022-06-30T02:12:34.955" v="274" actId="165"/>
          <ac:grpSpMkLst>
            <pc:docMk/>
            <pc:sldMk cId="2253241522" sldId="258"/>
            <ac:grpSpMk id="7" creationId="{C36E4634-E0F2-60A3-BDA9-84E050CBD77C}"/>
          </ac:grpSpMkLst>
        </pc:grpChg>
        <pc:grpChg chg="add del mod">
          <ac:chgData name="Pedro" userId="77b05fbc7c73a9aa" providerId="LiveId" clId="{34F893CE-F379-479F-A42A-1968F2337F2C}" dt="2022-06-30T02:07:56.857" v="223" actId="165"/>
          <ac:grpSpMkLst>
            <pc:docMk/>
            <pc:sldMk cId="2253241522" sldId="258"/>
            <ac:grpSpMk id="19" creationId="{4FBAAC75-0DD7-4668-2511-67644C48D989}"/>
          </ac:grpSpMkLst>
        </pc:grpChg>
        <pc:grpChg chg="add del mod">
          <ac:chgData name="Pedro" userId="77b05fbc7c73a9aa" providerId="LiveId" clId="{34F893CE-F379-479F-A42A-1968F2337F2C}" dt="2022-06-30T02:10:37.446" v="258" actId="478"/>
          <ac:grpSpMkLst>
            <pc:docMk/>
            <pc:sldMk cId="2253241522" sldId="258"/>
            <ac:grpSpMk id="26" creationId="{F087795E-FCC0-0A57-3D42-D7B366F5DC98}"/>
          </ac:grpSpMkLst>
        </pc:grpChg>
        <pc:grpChg chg="add del mod">
          <ac:chgData name="Pedro" userId="77b05fbc7c73a9aa" providerId="LiveId" clId="{34F893CE-F379-479F-A42A-1968F2337F2C}" dt="2022-06-30T02:11:44.899" v="263" actId="478"/>
          <ac:grpSpMkLst>
            <pc:docMk/>
            <pc:sldMk cId="2253241522" sldId="258"/>
            <ac:grpSpMk id="30" creationId="{78103EF7-06B1-DE56-641B-698BA045204D}"/>
          </ac:grpSpMkLst>
        </pc:grpChg>
        <pc:grpChg chg="add del mod">
          <ac:chgData name="Pedro" userId="77b05fbc7c73a9aa" providerId="LiveId" clId="{34F893CE-F379-479F-A42A-1968F2337F2C}" dt="2022-06-30T02:12:30.103" v="273" actId="165"/>
          <ac:grpSpMkLst>
            <pc:docMk/>
            <pc:sldMk cId="2253241522" sldId="258"/>
            <ac:grpSpMk id="36" creationId="{507FDD4C-BBE0-4E86-4EFF-603656F7427C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253241522" sldId="258"/>
            <ac:grpSpMk id="38" creationId="{91B6314C-7382-E627-62F1-7F5126B77E10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253241522" sldId="258"/>
            <ac:grpSpMk id="39" creationId="{654ABCB6-F1CF-A91F-4658-8765F17E1AE6}"/>
          </ac:grpSpMkLst>
        </pc:grpChg>
        <pc:grpChg chg="add del mod">
          <ac:chgData name="Pedro" userId="77b05fbc7c73a9aa" providerId="LiveId" clId="{34F893CE-F379-479F-A42A-1968F2337F2C}" dt="2022-06-30T02:14:16.646" v="291" actId="478"/>
          <ac:grpSpMkLst>
            <pc:docMk/>
            <pc:sldMk cId="2253241522" sldId="258"/>
            <ac:grpSpMk id="44" creationId="{2A55990B-87FF-DFA6-87B9-71BB6296E8E7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253241522" sldId="258"/>
            <ac:grpSpMk id="83" creationId="{934CD00D-03BB-98CD-E21A-4CD05EE520E7}"/>
          </ac:grpSpMkLst>
        </pc:grpChg>
        <pc:grpChg chg="add mod">
          <ac:chgData name="Pedro" userId="77b05fbc7c73a9aa" providerId="LiveId" clId="{34F893CE-F379-479F-A42A-1968F2337F2C}" dt="2022-07-01T02:14:09.413" v="750"/>
          <ac:grpSpMkLst>
            <pc:docMk/>
            <pc:sldMk cId="2253241522" sldId="258"/>
            <ac:grpSpMk id="84" creationId="{DA341C3C-4F01-C9EC-BAE6-87BF7E8D4F2C}"/>
          </ac:grpSpMkLst>
        </pc:grpChg>
        <pc:cxnChg chg="add mod">
          <ac:chgData name="Pedro" userId="77b05fbc7c73a9aa" providerId="LiveId" clId="{34F893CE-F379-479F-A42A-1968F2337F2C}" dt="2022-06-30T02:13:56.220" v="288" actId="164"/>
          <ac:cxnSpMkLst>
            <pc:docMk/>
            <pc:sldMk cId="2253241522" sldId="258"/>
            <ac:cxnSpMk id="40" creationId="{ABBCDBA6-1F8B-B0BF-767F-DCD92965FF3F}"/>
          </ac:cxnSpMkLst>
        </pc:cxnChg>
        <pc:cxnChg chg="add mod">
          <ac:chgData name="Pedro" userId="77b05fbc7c73a9aa" providerId="LiveId" clId="{34F893CE-F379-479F-A42A-1968F2337F2C}" dt="2022-06-30T02:13:56.220" v="288" actId="164"/>
          <ac:cxnSpMkLst>
            <pc:docMk/>
            <pc:sldMk cId="2253241522" sldId="258"/>
            <ac:cxnSpMk id="43" creationId="{59576E7A-28A7-7970-D32F-1CB5E071EF01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46" creationId="{2CBA86BF-749B-5426-F038-78BD4D4C90CC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47" creationId="{3BED5B51-7D4C-A6C9-77DD-735CADA9999B}"/>
          </ac:cxnSpMkLst>
        </pc:cxnChg>
        <pc:cxnChg chg="add del mod">
          <ac:chgData name="Pedro" userId="77b05fbc7c73a9aa" providerId="LiveId" clId="{34F893CE-F379-479F-A42A-1968F2337F2C}" dt="2022-06-30T02:15:43.537" v="307" actId="478"/>
          <ac:cxnSpMkLst>
            <pc:docMk/>
            <pc:sldMk cId="2253241522" sldId="258"/>
            <ac:cxnSpMk id="49" creationId="{6EC37963-4909-EDF8-1BC3-CFD7AC8577FD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50" creationId="{287BEA2A-FE39-1A47-B9E9-44EAA56B34DB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52" creationId="{104C87B0-A254-D395-5BA6-2A50B15901CC}"/>
          </ac:cxnSpMkLst>
        </pc:cxnChg>
        <pc:cxnChg chg="add del mod">
          <ac:chgData name="Pedro" userId="77b05fbc7c73a9aa" providerId="LiveId" clId="{34F893CE-F379-479F-A42A-1968F2337F2C}" dt="2022-06-30T02:37:52.228" v="690" actId="478"/>
          <ac:cxnSpMkLst>
            <pc:docMk/>
            <pc:sldMk cId="2253241522" sldId="258"/>
            <ac:cxnSpMk id="56" creationId="{A05C187F-3099-45D5-2A53-4C5F6700995E}"/>
          </ac:cxnSpMkLst>
        </pc:cxnChg>
        <pc:cxnChg chg="add del mod">
          <ac:chgData name="Pedro" userId="77b05fbc7c73a9aa" providerId="LiveId" clId="{34F893CE-F379-479F-A42A-1968F2337F2C}" dt="2022-06-30T02:32:03.341" v="529" actId="478"/>
          <ac:cxnSpMkLst>
            <pc:docMk/>
            <pc:sldMk cId="2253241522" sldId="258"/>
            <ac:cxnSpMk id="58" creationId="{DD02CAF7-AD08-B4ED-12C8-4B541A76918F}"/>
          </ac:cxnSpMkLst>
        </pc:cxnChg>
        <pc:cxnChg chg="add del mod">
          <ac:chgData name="Pedro" userId="77b05fbc7c73a9aa" providerId="LiveId" clId="{34F893CE-F379-479F-A42A-1968F2337F2C}" dt="2022-06-30T02:25:44.541" v="403" actId="478"/>
          <ac:cxnSpMkLst>
            <pc:docMk/>
            <pc:sldMk cId="2253241522" sldId="258"/>
            <ac:cxnSpMk id="60" creationId="{266B0D5E-C3A2-7D22-866A-D750503289FF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62" creationId="{8B00395E-4C33-2635-2CC3-A2042828D74D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64" creationId="{0E53AA87-1138-8BFF-2F34-6F64735F31A5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80" creationId="{4F8AEE20-F61F-E2C6-C1F3-2E5F3048F6B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86" creationId="{2B9FFC01-D4FF-9536-9823-71C48E4858D3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92" creationId="{BD79AD37-8EBC-F432-FE1A-B5CD12AD628C}"/>
          </ac:cxnSpMkLst>
        </pc:cxnChg>
        <pc:cxnChg chg="add del mod">
          <ac:chgData name="Pedro" userId="77b05fbc7c73a9aa" providerId="LiveId" clId="{34F893CE-F379-479F-A42A-1968F2337F2C}" dt="2022-06-30T02:34:30.590" v="551" actId="478"/>
          <ac:cxnSpMkLst>
            <pc:docMk/>
            <pc:sldMk cId="2253241522" sldId="258"/>
            <ac:cxnSpMk id="100" creationId="{9C634E43-52F8-E467-04D9-4CC8E8640CC9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104" creationId="{088EAEE2-BA20-6483-6E6D-5EFC7F6241DE}"/>
          </ac:cxnSpMkLst>
        </pc:cxnChg>
        <pc:cxnChg chg="add mod">
          <ac:chgData name="Pedro" userId="77b05fbc7c73a9aa" providerId="LiveId" clId="{34F893CE-F379-479F-A42A-1968F2337F2C}" dt="2022-07-01T02:14:09.413" v="750"/>
          <ac:cxnSpMkLst>
            <pc:docMk/>
            <pc:sldMk cId="2253241522" sldId="258"/>
            <ac:cxnSpMk id="106" creationId="{66D9401A-715F-21AA-CD6B-A0088B66A0EA}"/>
          </ac:cxnSpMkLst>
        </pc:cxnChg>
      </pc:sldChg>
      <pc:sldChg chg="addSp delSp modSp new del mod">
        <pc:chgData name="Pedro" userId="77b05fbc7c73a9aa" providerId="LiveId" clId="{34F893CE-F379-479F-A42A-1968F2337F2C}" dt="2022-07-01T02:14:09.506" v="754" actId="680"/>
        <pc:sldMkLst>
          <pc:docMk/>
          <pc:sldMk cId="1348646074" sldId="259"/>
        </pc:sldMkLst>
        <pc:spChg chg="add del">
          <ac:chgData name="Pedro" userId="77b05fbc7c73a9aa" providerId="LiveId" clId="{34F893CE-F379-479F-A42A-1968F2337F2C}" dt="2022-07-01T02:14:09.440" v="753" actId="478"/>
          <ac:spMkLst>
            <pc:docMk/>
            <pc:sldMk cId="1348646074" sldId="259"/>
            <ac:spMk id="2" creationId="{F221EB7B-065D-D0A7-2B3C-43BF9EB40306}"/>
          </ac:spMkLst>
        </pc:spChg>
        <pc:spChg chg="add del">
          <ac:chgData name="Pedro" userId="77b05fbc7c73a9aa" providerId="LiveId" clId="{34F893CE-F379-479F-A42A-1968F2337F2C}" dt="2022-07-01T02:14:09.436" v="752" actId="478"/>
          <ac:spMkLst>
            <pc:docMk/>
            <pc:sldMk cId="1348646074" sldId="259"/>
            <ac:spMk id="3" creationId="{DA996FCA-50C1-9D30-073A-DA18CC46B51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" creationId="{E29E2007-0CA6-F318-9093-8720C2D987D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" creationId="{CD54FC6E-D04F-D006-1153-99541D15C0E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5" creationId="{D00A1AC0-CE6C-9067-37A8-CC2DFF53B33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7" creationId="{6801E2F2-213D-BB59-5E51-2F77DBDF71C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9" creationId="{2078F346-FD64-B3E1-1629-395305B3144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1" creationId="{D3C74BB0-5FC4-95CE-90E0-300F4812C41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2" creationId="{476FF760-B870-9893-F3D6-0D6F81B949E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3" creationId="{55D06E77-B5AD-C966-B1F5-8D6A9C1ABEC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4" creationId="{AC21DC1C-C8D8-81B1-EE8F-2D81EA816B2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5" creationId="{7F24E4B3-18ED-715A-61DB-B2CD906948B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6" creationId="{4D879F43-B27F-A14A-51D2-C4ADFC6FAD0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7" creationId="{DF070906-78CF-FC50-F156-45E360230C1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28" creationId="{1CA7D735-8D03-BA93-8B26-45850DB457A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35" creationId="{F833668C-C73D-44C8-6810-7A1F9FA39DD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38" creationId="{F2A58531-2EFA-4370-4E1A-003A79F8696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41" creationId="{D7F8D99D-80A3-756A-4776-3EDD16E126C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44" creationId="{6E3CA914-B473-A954-E0AD-589E4EBD6FC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47" creationId="{68772CB2-3F13-EF4C-D00A-F1168844B5C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50" creationId="{779363BA-1141-EDCB-DA41-66D0CD232A0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53" creationId="{06E8F3ED-3804-BB4A-F4C2-ED6AB903708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56" creationId="{47008D48-086E-FF39-ACDD-A14FB1D35D0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59" creationId="{FE38EF45-8D68-5D9E-9B1E-EE9D26F21C4F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62" creationId="{0E866779-A31E-9FA5-AFBB-180E42F632A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65" creationId="{C394E1AD-2B35-A0E6-90D0-CCE5D4B4B8B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68" creationId="{5D52999E-AAD2-7DCC-46E1-5DD3C1E363B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1" creationId="{B374AFDA-0059-13C9-736C-0A6DFA89954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2" creationId="{6E493517-CA84-5E95-A704-78A4AE8760A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3" creationId="{528F48DB-9CEC-E131-F42F-1BB7B413E51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4" creationId="{5012B450-9E73-B491-B2FC-CD0B6A3A8E1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5" creationId="{6FA8A55B-9C0F-26B6-4393-51DDF7D014C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6" creationId="{826813D5-7511-BE8C-1D1A-7FBD73FDDD5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7" creationId="{CFEEA283-2F89-B8AD-A29B-D72418F8748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8" creationId="{9D61C42A-D07A-942B-DFF4-334D3C64ED6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19" creationId="{918C6E9B-CA4D-C229-8061-858AA226D0F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0" creationId="{F48E242A-B280-2942-52BE-F2117E26D4C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1" creationId="{A4C41017-F254-AE04-4F86-4CB4EA27125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2" creationId="{F29EEE0E-A981-0FF8-BFDB-03F68524805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3" creationId="{4AB60FB0-7B41-0737-2D4A-EFA630599CA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4" creationId="{238936BC-F410-DC62-12E5-3DBC64E66D1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5" creationId="{7FA00FD2-435E-0CC5-E89B-6719DBFDAC2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6" creationId="{107CCA9A-3C29-359A-D8A7-F94E74299C4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7" creationId="{CECAF788-E270-8788-C33E-C561545F6BB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8" creationId="{F381721F-1EA7-A71F-F6CE-322986CE371B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29" creationId="{F6CBEF95-BBF0-D234-E965-F69BEEF57BF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0" creationId="{49F4F8A5-6799-564E-B2CE-C3607FCB2EC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1" creationId="{3A42A749-EA5B-5B48-1FAF-A68D31D477E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2" creationId="{2A773768-7A5A-72E2-D0E4-116B0FD36B7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3" creationId="{CC345938-FDB1-15B9-7799-F69E00F57BA7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4" creationId="{DAB9A7D6-CD82-7B89-E59B-EA0F11DA66A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5" creationId="{28BFEFA0-272C-DD36-BDD0-F35F6ADA3F9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6" creationId="{31C94AA2-FA82-9B40-4826-8C7626FF64C4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7" creationId="{D5A992D9-AE44-EBE7-5C52-71A9D39DA79D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8" creationId="{B5BBE6BE-599D-77FB-F804-99DDA43244A5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39" creationId="{18CF281D-780A-56BC-5E54-EE68A9B2BD60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0" creationId="{2FBDD268-6A30-AC42-EBFC-E69FA82351A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1" creationId="{09131223-9C45-102D-E3C9-70435B48E75E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2" creationId="{70FA4F28-BE4E-68A0-EBC5-401226759493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3" creationId="{FEB4E401-6093-0082-A5F5-FBD49F28B952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4" creationId="{8D513931-2A47-EB87-0914-7960755929E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5" creationId="{1B80A757-0572-172A-636B-C6E4EE5D9C1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6" creationId="{C93E69EA-BEEB-73C8-6624-3AED3386E55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7" creationId="{837407AF-5966-2083-5FAF-DE472CA0C76A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8" creationId="{D7CA6680-BDA9-AA64-DD1B-4DEB54F6D8F6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49" creationId="{C329540E-96FD-E071-164D-DAD7E6AE11DC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k cId="1348646074" sldId="259"/>
            <ac:spMk id="150" creationId="{283AF89F-62D7-7C01-4EDF-E89C2BE21C8B}"/>
          </ac:spMkLst>
        </pc:spChg>
        <pc:grpChg chg="add del mod">
          <ac:chgData name="Pedro" userId="77b05fbc7c73a9aa" providerId="LiveId" clId="{34F893CE-F379-479F-A42A-1968F2337F2C}" dt="2022-07-01T02:14:09.431" v="751"/>
          <ac:grpSpMkLst>
            <pc:docMk/>
            <pc:sldMk cId="1348646074" sldId="259"/>
            <ac:grpSpMk id="4" creationId="{54EE00C6-C41F-2C7B-3DF6-538405B70FB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5" creationId="{D38A172F-0002-AEEB-C808-F20CFC76C3DD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6" creationId="{C6B43FF1-926F-B63C-4A62-8F46A420505F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" creationId="{229776DB-E586-188D-285C-7F535D87F092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8" creationId="{3CCA61D3-F631-EAEB-A769-B7A1882B5E8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" creationId="{16D0B2C1-7254-F87E-A0AB-97AE0D397306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1" creationId="{B9A5C4E9-A76C-63DA-5CF4-FE8AC76BAC62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2" creationId="{BF16D017-E041-472A-CFA1-3F85555F02C4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3" creationId="{CE3D3958-3B13-338B-604E-1449A333838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4" creationId="{13C4FE36-75E2-0CDA-8F03-9584EEFF42D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5" creationId="{731460E4-E26B-176C-CF99-FA37EBDCCAF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6" creationId="{15B07A63-DBA6-0CE3-833A-23156480B587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7" creationId="{E47390C7-6F3F-FEE6-D0B3-5897FA939D2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8" creationId="{31B35817-292E-7A12-9A74-D68DC9AD531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79" creationId="{D2212544-394C-711F-F84C-EE0037868F31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80" creationId="{608A211D-B410-2132-1317-4958C2C8672B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1" creationId="{28D997F7-5893-D199-0425-8ECFC50868FF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2" creationId="{274BE6CC-0A33-77AC-F06C-438282B0E2CF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3" creationId="{74EB3C2A-E0BA-2EFD-7F3C-65EDC14145F0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4" creationId="{9BD67637-6C90-3A18-8857-DB186DF1D102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5" creationId="{FEC81FCA-FEE6-5B77-AA14-4A95FFFCC2FE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6" creationId="{924C72D3-9FA3-882A-BD51-25CBCA085A15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7" creationId="{59A8396E-9BB8-D430-66B4-768831A54456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8" creationId="{6F545CA7-E91C-2056-89B4-23F8CA7BD223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99" creationId="{D31E6DE7-E8E9-80DD-32D3-1C63F4367655}"/>
          </ac:grpSpMkLst>
        </pc:grpChg>
        <pc:grpChg chg="mod">
          <ac:chgData name="Pedro" userId="77b05fbc7c73a9aa" providerId="LiveId" clId="{34F893CE-F379-479F-A42A-1968F2337F2C}" dt="2022-07-01T02:14:09.413" v="750"/>
          <ac:grpSpMkLst>
            <pc:docMk/>
            <pc:sldMk cId="1348646074" sldId="259"/>
            <ac:grpSpMk id="100" creationId="{0696923E-84F5-E019-6BBC-EE9F39AAB53F}"/>
          </ac:grpSpMkLst>
        </pc:grpChg>
        <pc:inkChg chg="mod">
          <ac:chgData name="Pedro" userId="77b05fbc7c73a9aa" providerId="LiveId" clId="{34F893CE-F379-479F-A42A-1968F2337F2C}" dt="2022-07-01T02:14:09.413" v="750"/>
          <ac:inkMkLst>
            <pc:docMk/>
            <pc:sldMk cId="1348646074" sldId="259"/>
            <ac:inkMk id="20" creationId="{568EF588-43FA-4085-ECB9-2F8B5D467A6E}"/>
          </ac:inkMkLst>
        </pc:ink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" creationId="{00F3D1DC-97BC-3DE2-9B0F-A59282B99FE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3" creationId="{C6AF49EF-B453-23E6-A795-53EC549DF34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4" creationId="{87EA99AE-7EB4-4048-9C6C-95A54219DC9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6" creationId="{E0DC7535-F22D-1484-27B3-0B05EF42EEF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8" creationId="{0B4E4F8E-064B-8A6B-ECD5-9B58ECBA1C9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29" creationId="{0FD9A632-D273-B057-51FA-8869C95FA5E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0" creationId="{1AAF339C-869C-9DD5-8220-8C7EE6268FE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1" creationId="{0880CEB0-F5A8-315D-FAEB-BBB3E1795FD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2" creationId="{F28C27A4-481A-348B-DB7F-12E599114D0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3" creationId="{73699D2F-C20F-24FB-6E95-9F2385BBC83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4" creationId="{BF96E2B2-3073-A80D-4C79-8B3D65D9FA4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6" creationId="{33E92EA0-3272-0286-B21E-681B178769F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7" creationId="{D2833867-2B79-BEC1-8D75-B0FFA64126B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39" creationId="{E9606FC8-C388-DFA0-A7D5-56637B8A4B7C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0" creationId="{55B155AB-17D0-82EE-493E-174B1C1700D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2" creationId="{D66EA9BA-58BA-9B97-A576-FEBA9A87036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3" creationId="{85BFEC3B-889B-3FCB-D66B-71EB6436FFF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5" creationId="{E2F780B3-09FA-C53E-69BE-65D4658F842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6" creationId="{FCF2BD39-D6A2-71EF-B1C6-23366164937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8" creationId="{538B9753-2584-13EB-4EF7-474C4DC37DA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49" creationId="{AE4E6B1E-4E28-E198-ADEA-6B739CF0557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1" creationId="{15BEFC6A-9721-49DC-8AC1-642FDCA3700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2" creationId="{F1EB50BC-7BD7-9CF4-EA15-260273D911F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4" creationId="{4BA6ED51-4CDF-2A0B-CDE5-8D465AA3E4E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5" creationId="{F7ABB8B8-3BF8-9719-0814-AD75B329B18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7" creationId="{A23E3A9E-AC30-489D-F42B-81B5ACC2C19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58" creationId="{2425248A-4858-2993-1436-EAEAFBA9F80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0" creationId="{677AE22E-C14A-62F4-1E17-E01A9167976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1" creationId="{ACF991C1-C0E9-F085-72F2-9705933525D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3" creationId="{9553D828-2AFC-EF89-2BB4-E70F4505620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4" creationId="{8FAD213D-A2BA-FF7F-4D43-508B8E51EC88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6" creationId="{7EE15530-18B5-6BDF-D652-7484B0064E0C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7" creationId="{2361664B-A2C4-317A-C3CB-F0C5401A5FD0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69" creationId="{0697853A-8EB9-A7B0-F8C2-9B56EB548B32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70" creationId="{109754B1-B308-45DC-580A-D8EC866C77DB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1" creationId="{7DD77C71-39E4-5723-BB5E-FDAE8054D95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2" creationId="{C6C10FB1-AC4E-E010-5771-294B29D9B733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3" creationId="{313BFAC5-CCBD-226C-F40C-BEED906D4311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4" creationId="{60F7CE41-1D3C-1E74-7E22-7DF293F9A00E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5" creationId="{6B9AB485-4C50-73C7-3A3E-FC4A819FB0CF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6" creationId="{AB655936-546E-CD34-D21E-01EB96FD2C7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7" creationId="{D4857EEB-D516-B7B7-D277-0BE8F8D01BB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8" creationId="{43E75DCC-8FD0-9166-00B7-10D2FB6FFB8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89" creationId="{DD9FB83D-3B61-49C7-3273-6B8534562D65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90" creationId="{FC90B638-E255-151F-3B53-930C6133E44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1" creationId="{42BE68FE-355F-2896-CBA9-C601812164FD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2" creationId="{744297C7-29D5-EADE-133E-E310C23650F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3" creationId="{268E8715-9EF1-CC27-6DFA-10567D52DBF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4" creationId="{6965F565-2D91-7097-3C90-64BA12A546C9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5" creationId="{A5BA8393-5D7E-219A-CAB1-80EE969C27E4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6" creationId="{2E6B225C-5CAE-1AF2-B8E2-FCDEEF68637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7" creationId="{7E4FADFD-834E-A8BC-16B0-512456FDECA7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8" creationId="{7E47A50B-DDF4-E021-0644-03659F1CD516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09" creationId="{2F5983FF-DC24-7B84-281B-6CB5B818386A}"/>
          </ac:cxnSpMkLst>
        </pc:cxnChg>
        <pc:cxnChg chg="mod">
          <ac:chgData name="Pedro" userId="77b05fbc7c73a9aa" providerId="LiveId" clId="{34F893CE-F379-479F-A42A-1968F2337F2C}" dt="2022-07-01T02:14:09.413" v="750"/>
          <ac:cxnSpMkLst>
            <pc:docMk/>
            <pc:sldMk cId="1348646074" sldId="259"/>
            <ac:cxnSpMk id="110" creationId="{1A577914-AEA4-1B11-44D8-69CCF81D4D93}"/>
          </ac:cxnSpMkLst>
        </pc:cxnChg>
      </pc:sldChg>
      <pc:sldMasterChg chg="modSp modSldLayout">
        <pc:chgData name="Pedro" userId="77b05fbc7c73a9aa" providerId="LiveId" clId="{34F893CE-F379-479F-A42A-1968F2337F2C}" dt="2022-07-01T02:14:09.413" v="750"/>
        <pc:sldMasterMkLst>
          <pc:docMk/>
          <pc:sldMasterMk cId="675807678" sldId="2147483648"/>
        </pc:sldMasterMkLst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2" creationId="{A7433ED0-717A-5795-A98C-096284C8A338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3" creationId="{94FFFA9A-2574-27E7-F6A5-CD3966ECEF8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4" creationId="{AF71E821-EDDD-12DD-DA3F-5998B7A75D71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5" creationId="{B2F97548-E7CE-F8AD-11C4-8B3011C666D9}"/>
          </ac:spMkLst>
        </pc:spChg>
        <pc:spChg chg="mod">
          <ac:chgData name="Pedro" userId="77b05fbc7c73a9aa" providerId="LiveId" clId="{34F893CE-F379-479F-A42A-1968F2337F2C}" dt="2022-07-01T02:14:09.413" v="750"/>
          <ac:spMkLst>
            <pc:docMk/>
            <pc:sldMasterMk cId="675807678" sldId="2147483648"/>
            <ac:spMk id="6" creationId="{60957F1B-6C3E-239E-B3DB-710F1C2DF4B1}"/>
          </ac:spMkLst>
        </pc:sp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213438513" sldId="2147483649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13438513" sldId="2147483649"/>
              <ac:spMk id="2" creationId="{D9A17F10-24E3-6803-70B4-26A72A309422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13438513" sldId="2147483649"/>
              <ac:spMk id="3" creationId="{5C4E58DA-2C05-280E-4491-2B75427A94B7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917348158" sldId="2147483651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917348158" sldId="2147483651"/>
              <ac:spMk id="2" creationId="{BC765A41-025E-237F-4486-82FCA1FE5EA6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917348158" sldId="2147483651"/>
              <ac:spMk id="3" creationId="{D8DD2E1A-A40B-DF02-4D3A-891D18474B2D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4127986843" sldId="2147483652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4127986843" sldId="2147483652"/>
              <ac:spMk id="3" creationId="{159AD10C-F8BC-AAA4-C895-DE0947B65967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4127986843" sldId="2147483652"/>
              <ac:spMk id="4" creationId="{7BBD5409-0E72-2EB1-5A62-341A691137D1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2678658313" sldId="2147483653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2" creationId="{6AD44E92-D2A3-F9BC-218E-20A079B9FE19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3" creationId="{137B6168-D7F1-7071-9B0B-D3DA335500B2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4" creationId="{676F9BAC-41E9-32C2-CF1B-ACEF86E455D9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5" creationId="{E7BA117B-2AC8-DC91-3016-49B00B56C889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2678658313" sldId="2147483653"/>
              <ac:spMk id="6" creationId="{1C56C7FF-9CE7-FADA-387C-8245B8B7841B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3778136944" sldId="2147483656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778136944" sldId="2147483656"/>
              <ac:spMk id="2" creationId="{1750CAFB-524A-4A4D-B65F-9A5F6CD6C757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778136944" sldId="2147483656"/>
              <ac:spMk id="3" creationId="{7C73AA61-7FC5-858C-F6DF-3A7AB6B99ABF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778136944" sldId="2147483656"/>
              <ac:spMk id="4" creationId="{7ACAC81C-7E8B-8199-AE22-EF908034E106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3481758084" sldId="2147483657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481758084" sldId="2147483657"/>
              <ac:spMk id="2" creationId="{EC4FB4C7-82CA-3719-037D-B1D4F6291E93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481758084" sldId="2147483657"/>
              <ac:spMk id="3" creationId="{E8C469CC-6221-5051-2F19-E164FB0F18FF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3481758084" sldId="2147483657"/>
              <ac:spMk id="4" creationId="{C887E98E-A221-60ED-90C7-31558A5DE9FB}"/>
            </ac:spMkLst>
          </pc:spChg>
        </pc:sldLayoutChg>
        <pc:sldLayoutChg chg="modSp">
          <pc:chgData name="Pedro" userId="77b05fbc7c73a9aa" providerId="LiveId" clId="{34F893CE-F379-479F-A42A-1968F2337F2C}" dt="2022-07-01T02:14:09.413" v="750"/>
          <pc:sldLayoutMkLst>
            <pc:docMk/>
            <pc:sldMasterMk cId="675807678" sldId="2147483648"/>
            <pc:sldLayoutMk cId="107733862" sldId="2147483659"/>
          </pc:sldLayoutMkLst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107733862" sldId="2147483659"/>
              <ac:spMk id="2" creationId="{2DAE2A17-01C3-CE32-FE09-EE74B39087B7}"/>
            </ac:spMkLst>
          </pc:spChg>
          <pc:spChg chg="mod">
            <ac:chgData name="Pedro" userId="77b05fbc7c73a9aa" providerId="LiveId" clId="{34F893CE-F379-479F-A42A-1968F2337F2C}" dt="2022-07-01T02:14:09.413" v="750"/>
            <ac:spMkLst>
              <pc:docMk/>
              <pc:sldMasterMk cId="675807678" sldId="2147483648"/>
              <pc:sldLayoutMk cId="107733862" sldId="2147483659"/>
              <ac:spMk id="3" creationId="{60100B09-6572-7A7E-7FFB-1D00B1AA8D5A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4:09.319" v="749"/>
        <pc:sldMasterMkLst>
          <pc:docMk/>
          <pc:sldMasterMk cId="1398433358" sldId="2147483660"/>
        </pc:sldMasterMkLst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319" v="749"/>
          <ac:spMkLst>
            <pc:docMk/>
            <pc:sldMasterMk cId="1398433358" sldId="2147483660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312868986" sldId="2147483661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312868986" sldId="214748366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312868986" sldId="2147483661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2752868473" sldId="2147483663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752868473" sldId="214748366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752868473" sldId="2147483663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3726582233" sldId="2147483664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3726582233" sldId="2147483664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3726582233" sldId="2147483664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70835200" sldId="2147483665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70835200" sldId="2147483665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2693448052" sldId="2147483668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693448052" sldId="2147483668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693448052" sldId="2147483668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2693448052" sldId="2147483668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1536619861" sldId="2147483669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536619861" sldId="214748366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536619861" sldId="2147483669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536619861" sldId="2147483669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319" v="749"/>
          <pc:sldLayoutMkLst>
            <pc:docMk/>
            <pc:sldMasterMk cId="1398433358" sldId="2147483660"/>
            <pc:sldLayoutMk cId="1355590243" sldId="2147483671"/>
          </pc:sldLayoutMkLst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355590243" sldId="214748367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319" v="749"/>
            <ac:spMkLst>
              <pc:docMk/>
              <pc:sldMasterMk cId="1398433358" sldId="2147483660"/>
              <pc:sldLayoutMk cId="1355590243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4:09.080" v="746"/>
        <pc:sldMasterMkLst>
          <pc:docMk/>
          <pc:sldMasterMk cId="583464507" sldId="2147483672"/>
        </pc:sldMasterMkLst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4:09.080" v="746"/>
          <ac:spMkLst>
            <pc:docMk/>
            <pc:sldMasterMk cId="583464507" sldId="2147483672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4265952422" sldId="2147483673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4265952422" sldId="214748367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4265952422" sldId="2147483673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2858327028" sldId="2147483675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858327028" sldId="214748367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858327028" sldId="2147483675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2958352477" sldId="2147483676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958352477" sldId="2147483676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958352477" sldId="2147483676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957804634" sldId="2147483677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957804634" sldId="2147483677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1402796945" sldId="2147483680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1402796945" sldId="2147483680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1402796945" sldId="2147483680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1402796945" sldId="2147483680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3768491559" sldId="2147483681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3768491559" sldId="214748368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3768491559" sldId="2147483681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3768491559" sldId="2147483681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4:09.080" v="746"/>
          <pc:sldLayoutMkLst>
            <pc:docMk/>
            <pc:sldMasterMk cId="583464507" sldId="2147483672"/>
            <pc:sldLayoutMk cId="2904451531" sldId="2147483683"/>
          </pc:sldLayoutMkLst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904451531" sldId="214748368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4:09.080" v="746"/>
            <ac:spMkLst>
              <pc:docMk/>
              <pc:sldMasterMk cId="583464507" sldId="2147483672"/>
              <pc:sldLayoutMk cId="2904451531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2:50.235" v="741"/>
        <pc:sldMasterMkLst>
          <pc:docMk/>
          <pc:sldMasterMk cId="3999486043" sldId="2147483684"/>
        </pc:sldMasterMkLst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2:50.235" v="741"/>
          <ac:spMkLst>
            <pc:docMk/>
            <pc:sldMasterMk cId="3999486043" sldId="2147483684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1071938156" sldId="2147483685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071938156" sldId="214748368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071938156" sldId="2147483685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3477790539" sldId="2147483687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477790539" sldId="214748368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477790539" sldId="2147483687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3594148493" sldId="2147483688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594148493" sldId="2147483688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594148493" sldId="2147483688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4131708789" sldId="2147483689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4131708789" sldId="2147483689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1395909884" sldId="2147483692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395909884" sldId="2147483692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395909884" sldId="2147483692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395909884" sldId="2147483692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3374163052" sldId="2147483693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374163052" sldId="214748369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374163052" sldId="2147483693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3374163052" sldId="2147483693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50.235" v="741"/>
          <pc:sldLayoutMkLst>
            <pc:docMk/>
            <pc:sldMasterMk cId="3999486043" sldId="2147483684"/>
            <pc:sldLayoutMk cId="1413340520" sldId="2147483695"/>
          </pc:sldLayoutMkLst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413340520" sldId="214748369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50.235" v="741"/>
            <ac:spMkLst>
              <pc:docMk/>
              <pc:sldMasterMk cId="3999486043" sldId="2147483684"/>
              <pc:sldLayoutMk cId="1413340520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2:49.669" v="740"/>
        <pc:sldMasterMkLst>
          <pc:docMk/>
          <pc:sldMasterMk cId="1211212947" sldId="2147483696"/>
        </pc:sldMasterMkLst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669" v="740"/>
          <ac:spMkLst>
            <pc:docMk/>
            <pc:sldMasterMk cId="1211212947" sldId="2147483696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3704868267" sldId="2147483697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704868267" sldId="214748369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704868267" sldId="2147483697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1898201876" sldId="2147483699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1898201876" sldId="214748369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1898201876" sldId="2147483699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246739953" sldId="2147483700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46739953" sldId="2147483700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46739953" sldId="2147483700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2914684799" sldId="2147483701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2914684799" sldId="2147483701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3068062146" sldId="2147483704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068062146" sldId="2147483704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068062146" sldId="2147483704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068062146" sldId="2147483704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3276056645" sldId="2147483705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276056645" sldId="2147483705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276056645" sldId="2147483705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3276056645" sldId="2147483705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669" v="740"/>
          <pc:sldLayoutMkLst>
            <pc:docMk/>
            <pc:sldMasterMk cId="1211212947" sldId="2147483696"/>
            <pc:sldLayoutMk cId="1830230994" sldId="2147483707"/>
          </pc:sldLayoutMkLst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1830230994" sldId="214748370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669" v="740"/>
            <ac:spMkLst>
              <pc:docMk/>
              <pc:sldMasterMk cId="1211212947" sldId="2147483696"/>
              <pc:sldLayoutMk cId="1830230994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Pedro" userId="77b05fbc7c73a9aa" providerId="LiveId" clId="{34F893CE-F379-479F-A42A-1968F2337F2C}" dt="2022-07-01T02:12:49.398" v="739"/>
        <pc:sldMasterMkLst>
          <pc:docMk/>
          <pc:sldMasterMk cId="2597131002" sldId="2147483708"/>
        </pc:sldMasterMkLst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2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3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4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5" creationId="{00000000-0000-0000-0000-000000000000}"/>
          </ac:spMkLst>
        </pc:spChg>
        <pc:spChg chg="mod">
          <ac:chgData name="Pedro" userId="77b05fbc7c73a9aa" providerId="LiveId" clId="{34F893CE-F379-479F-A42A-1968F2337F2C}" dt="2022-07-01T02:12:49.398" v="739"/>
          <ac:spMkLst>
            <pc:docMk/>
            <pc:sldMasterMk cId="2597131002" sldId="2147483708"/>
            <ac:spMk id="6" creationId="{00000000-0000-0000-0000-000000000000}"/>
          </ac:spMkLst>
        </pc:sp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4175278353" sldId="2147483709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4175278353" sldId="214748370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4175278353" sldId="2147483709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1027771111" sldId="2147483711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027771111" sldId="2147483711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027771111" sldId="2147483711"/>
              <ac:spMk id="3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3619124532" sldId="2147483712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619124532" sldId="2147483712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619124532" sldId="2147483712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3167939758" sldId="2147483713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4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5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3167939758" sldId="2147483713"/>
              <ac:spMk id="6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2638669649" sldId="2147483716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2638669649" sldId="2147483716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2638669649" sldId="2147483716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2638669649" sldId="2147483716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1782291707" sldId="2147483717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782291707" sldId="2147483717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782291707" sldId="2147483717"/>
              <ac:spMk id="3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782291707" sldId="2147483717"/>
              <ac:spMk id="4" creationId="{00000000-0000-0000-0000-000000000000}"/>
            </ac:spMkLst>
          </pc:spChg>
        </pc:sldLayoutChg>
        <pc:sldLayoutChg chg="modSp">
          <pc:chgData name="Pedro" userId="77b05fbc7c73a9aa" providerId="LiveId" clId="{34F893CE-F379-479F-A42A-1968F2337F2C}" dt="2022-07-01T02:12:49.398" v="739"/>
          <pc:sldLayoutMkLst>
            <pc:docMk/>
            <pc:sldMasterMk cId="2597131002" sldId="2147483708"/>
            <pc:sldLayoutMk cId="18502395" sldId="2147483719"/>
          </pc:sldLayoutMkLst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8502395" sldId="2147483719"/>
              <ac:spMk id="2" creationId="{00000000-0000-0000-0000-000000000000}"/>
            </ac:spMkLst>
          </pc:spChg>
          <pc:spChg chg="mod">
            <ac:chgData name="Pedro" userId="77b05fbc7c73a9aa" providerId="LiveId" clId="{34F893CE-F379-479F-A42A-1968F2337F2C}" dt="2022-07-01T02:12:49.398" v="739"/>
            <ac:spMkLst>
              <pc:docMk/>
              <pc:sldMasterMk cId="2597131002" sldId="2147483708"/>
              <pc:sldLayoutMk cId="18502395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26T02:49:11.95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287 4439,'8'58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17F10-24E3-6803-70B4-26A72A309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5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4E58DA-2C05-280E-4491-2B75427A9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5" y="3602038"/>
            <a:ext cx="9144001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95" indent="0" algn="ctr">
              <a:buNone/>
              <a:defRPr sz="2000"/>
            </a:lvl2pPr>
            <a:lvl3pPr marL="914388" indent="0" algn="ctr">
              <a:buNone/>
              <a:defRPr sz="1799"/>
            </a:lvl3pPr>
            <a:lvl4pPr marL="1371584" indent="0" algn="ctr">
              <a:buNone/>
              <a:defRPr sz="1601"/>
            </a:lvl4pPr>
            <a:lvl5pPr marL="1828780" indent="0" algn="ctr">
              <a:buNone/>
              <a:defRPr sz="1601"/>
            </a:lvl5pPr>
            <a:lvl6pPr marL="2285974" indent="0" algn="ctr">
              <a:buNone/>
              <a:defRPr sz="1601"/>
            </a:lvl6pPr>
            <a:lvl7pPr marL="2743167" indent="0" algn="ctr">
              <a:buNone/>
              <a:defRPr sz="1601"/>
            </a:lvl7pPr>
            <a:lvl8pPr marL="3200363" indent="0" algn="ctr">
              <a:buNone/>
              <a:defRPr sz="1601"/>
            </a:lvl8pPr>
            <a:lvl9pPr marL="3657558" indent="0" algn="ctr">
              <a:buNone/>
              <a:defRPr sz="1601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F6CFF-A361-72B1-00C3-F25FE8A2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4C44EE-0C39-1436-DDBE-F419C05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301D6F-5729-B822-7A9E-56594467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38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664D-843C-C04C-7421-B829EEFF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EF6AFF-78C4-777F-3F31-E938E2DC7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1CF5BE-F4EE-DF1E-473C-38D41BA5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58E84-4008-C7BE-9248-092BDE3E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4E2822-C936-96F3-AB20-5F7059E8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07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AE2A17-01C3-CE32-FE09-EE74B390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4" y="365125"/>
            <a:ext cx="2628899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100B09-6572-7A7E-7FFB-1D00B1AA8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666B17-7C4E-C3B0-00C7-E53D1475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C729BB-33D6-21B1-1D56-98E11087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48898-512A-5B8A-F6C8-96940723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3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BA9E1-B75B-3FE3-D7C9-499018CE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6184E-9CCB-7286-68A3-511299B1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DCEB5-ADAA-AE52-9904-5027CB21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8D919-A528-2F85-1E5B-8F042649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ACCE3-47E7-9AC1-7BBF-2599CFC9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4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5A41-025E-237F-4486-82FCA1FE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DD2E1A-A40B-DF02-4D3A-891D18474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71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8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58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780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597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167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36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55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7C4F4-5395-7844-45F5-BDDB7F74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43F51-1F47-3E4A-DD25-B7BE1C88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1A2F1-940E-3489-E7E4-6396575E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34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3B775-1246-5BFD-3E63-E2A52B6C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AD10C-F8BC-AAA4-C895-DE0947B65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BD5409-0E72-2EB1-5A62-341A69113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A01381-2B0C-D22F-5CD0-4465AF28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02C6CAD-3F14-A0D9-9796-363B7C07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18A56-1F71-E387-0711-04AB580D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98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4E92-D2A3-F9BC-218E-20A079B9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7B6168-D7F1-7071-9B0B-D3DA33550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799" b="1"/>
            </a:lvl3pPr>
            <a:lvl4pPr marL="1371584" indent="0">
              <a:buNone/>
              <a:defRPr sz="1601" b="1"/>
            </a:lvl4pPr>
            <a:lvl5pPr marL="1828780" indent="0">
              <a:buNone/>
              <a:defRPr sz="1601" b="1"/>
            </a:lvl5pPr>
            <a:lvl6pPr marL="2285974" indent="0">
              <a:buNone/>
              <a:defRPr sz="1601" b="1"/>
            </a:lvl6pPr>
            <a:lvl7pPr marL="2743167" indent="0">
              <a:buNone/>
              <a:defRPr sz="1601" b="1"/>
            </a:lvl7pPr>
            <a:lvl8pPr marL="3200363" indent="0">
              <a:buNone/>
              <a:defRPr sz="1601" b="1"/>
            </a:lvl8pPr>
            <a:lvl9pPr marL="3657558" indent="0">
              <a:buNone/>
              <a:defRPr sz="160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6F9BAC-41E9-32C2-CF1B-ACEF86E4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A117B-2AC8-DC91-3016-49B00B56C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95" indent="0">
              <a:buNone/>
              <a:defRPr sz="2000" b="1"/>
            </a:lvl2pPr>
            <a:lvl3pPr marL="914388" indent="0">
              <a:buNone/>
              <a:defRPr sz="1799" b="1"/>
            </a:lvl3pPr>
            <a:lvl4pPr marL="1371584" indent="0">
              <a:buNone/>
              <a:defRPr sz="1601" b="1"/>
            </a:lvl4pPr>
            <a:lvl5pPr marL="1828780" indent="0">
              <a:buNone/>
              <a:defRPr sz="1601" b="1"/>
            </a:lvl5pPr>
            <a:lvl6pPr marL="2285974" indent="0">
              <a:buNone/>
              <a:defRPr sz="1601" b="1"/>
            </a:lvl6pPr>
            <a:lvl7pPr marL="2743167" indent="0">
              <a:buNone/>
              <a:defRPr sz="1601" b="1"/>
            </a:lvl7pPr>
            <a:lvl8pPr marL="3200363" indent="0">
              <a:buNone/>
              <a:defRPr sz="1601" b="1"/>
            </a:lvl8pPr>
            <a:lvl9pPr marL="3657558" indent="0">
              <a:buNone/>
              <a:defRPr sz="160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56C7FF-9CE7-FADA-387C-8245B8B78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7A8A26-B36D-68A3-7EEE-23EA00F8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6790C7-4C8F-F0E7-71B3-DD613A47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F99CC1-22A8-489E-E3C6-DA368F85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65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50F6-9AB3-C578-1F46-CAE50ACD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920940-0376-96B9-1552-F05AD041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98A64F-C849-1E4E-421F-790C61B3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932CAE-8485-D32C-DC0D-5D1F8AC8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451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93FA9E-8C60-ED27-7FE8-148AAA21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7407DE-45B3-F945-AFE7-A525A55E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36BEF4-38FB-6A69-19BF-8CC2217D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32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0CAFB-524A-4A4D-B65F-9A5F6CD6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3AA61-7FC5-858C-F6DF-3A7AB6B99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33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CAC81C-7E8B-8199-AE22-EF908034E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195" indent="0">
              <a:buNone/>
              <a:defRPr sz="1400"/>
            </a:lvl2pPr>
            <a:lvl3pPr marL="914388" indent="0">
              <a:buNone/>
              <a:defRPr sz="1200"/>
            </a:lvl3pPr>
            <a:lvl4pPr marL="1371584" indent="0">
              <a:buNone/>
              <a:defRPr sz="999"/>
            </a:lvl4pPr>
            <a:lvl5pPr marL="1828780" indent="0">
              <a:buNone/>
              <a:defRPr sz="999"/>
            </a:lvl5pPr>
            <a:lvl6pPr marL="2285974" indent="0">
              <a:buNone/>
              <a:defRPr sz="999"/>
            </a:lvl6pPr>
            <a:lvl7pPr marL="2743167" indent="0">
              <a:buNone/>
              <a:defRPr sz="999"/>
            </a:lvl7pPr>
            <a:lvl8pPr marL="3200363" indent="0">
              <a:buNone/>
              <a:defRPr sz="999"/>
            </a:lvl8pPr>
            <a:lvl9pPr marL="3657558" indent="0">
              <a:buNone/>
              <a:defRPr sz="99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675A26-AB96-4E4D-0982-7AF90A9A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65696B-9F44-3833-2E2F-667B31AE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69FA3-3644-C0DA-6117-0780C891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FB4C7-82CA-3719-037D-B1D4F629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C469CC-6221-5051-2F19-E164FB0F1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33"/>
            <a:ext cx="617219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5" indent="0">
              <a:buNone/>
              <a:defRPr sz="2800"/>
            </a:lvl2pPr>
            <a:lvl3pPr marL="914388" indent="0">
              <a:buNone/>
              <a:defRPr sz="2399"/>
            </a:lvl3pPr>
            <a:lvl4pPr marL="1371584" indent="0">
              <a:buNone/>
              <a:defRPr sz="2000"/>
            </a:lvl4pPr>
            <a:lvl5pPr marL="1828780" indent="0">
              <a:buNone/>
              <a:defRPr sz="2000"/>
            </a:lvl5pPr>
            <a:lvl6pPr marL="2285974" indent="0">
              <a:buNone/>
              <a:defRPr sz="2000"/>
            </a:lvl6pPr>
            <a:lvl7pPr marL="2743167" indent="0">
              <a:buNone/>
              <a:defRPr sz="2000"/>
            </a:lvl7pPr>
            <a:lvl8pPr marL="3200363" indent="0">
              <a:buNone/>
              <a:defRPr sz="2000"/>
            </a:lvl8pPr>
            <a:lvl9pPr marL="3657558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87E98E-A221-60ED-90C7-31558A5DE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195" indent="0">
              <a:buNone/>
              <a:defRPr sz="1400"/>
            </a:lvl2pPr>
            <a:lvl3pPr marL="914388" indent="0">
              <a:buNone/>
              <a:defRPr sz="1200"/>
            </a:lvl3pPr>
            <a:lvl4pPr marL="1371584" indent="0">
              <a:buNone/>
              <a:defRPr sz="999"/>
            </a:lvl4pPr>
            <a:lvl5pPr marL="1828780" indent="0">
              <a:buNone/>
              <a:defRPr sz="999"/>
            </a:lvl5pPr>
            <a:lvl6pPr marL="2285974" indent="0">
              <a:buNone/>
              <a:defRPr sz="999"/>
            </a:lvl6pPr>
            <a:lvl7pPr marL="2743167" indent="0">
              <a:buNone/>
              <a:defRPr sz="999"/>
            </a:lvl7pPr>
            <a:lvl8pPr marL="3200363" indent="0">
              <a:buNone/>
              <a:defRPr sz="999"/>
            </a:lvl8pPr>
            <a:lvl9pPr marL="3657558" indent="0">
              <a:buNone/>
              <a:defRPr sz="99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A6022D-E8EE-4E0C-6DED-7AE01028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BB5522-2C7A-C0D2-C007-57AAF152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BED2CC-7E05-F0DE-B881-42267D8F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75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433ED0-717A-5795-A98C-096284C8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FFFA9A-2574-27E7-F6A5-CD3966EC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1E821-EDDD-12DD-DA3F-5998B7A75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5" y="6356358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D2BD8-BDDD-477C-AF68-99EFCF144A3E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F97548-E7CE-F8AD-11C4-8B3011C66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57F1B-6C3E-239E-B3DB-710F1C2DF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4" y="6356358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CDADE-E004-41C2-A7CA-E6D9E2C9371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80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8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8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1" indent="-228597" algn="l" defTabSz="91438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7" indent="-228597" algn="l" defTabSz="91438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3" indent="-228597" algn="l" defTabSz="91438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0" indent="-228597" algn="l" defTabSz="91438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1" indent="-228597" algn="l" defTabSz="91438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5" indent="-228597" algn="l" defTabSz="914388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8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4" algn="l" defTabSz="91438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0" algn="l" defTabSz="91438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4" algn="l" defTabSz="91438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3" algn="l" defTabSz="91438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8" algn="l" defTabSz="91438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1106880" y="1127762"/>
            <a:ext cx="8040435" cy="3813509"/>
            <a:chOff x="-152691" y="2205660"/>
            <a:chExt cx="8040434" cy="3813511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F376FB1-D5BE-41C2-7319-6B8D2730DDBE}"/>
                </a:ext>
              </a:extLst>
            </p:cNvPr>
            <p:cNvGrpSpPr/>
            <p:nvPr/>
          </p:nvGrpSpPr>
          <p:grpSpPr>
            <a:xfrm>
              <a:off x="-152691" y="2635232"/>
              <a:ext cx="7209413" cy="3065016"/>
              <a:chOff x="1881927" y="1643812"/>
              <a:chExt cx="7209413" cy="3065016"/>
            </a:xfrm>
          </p:grpSpPr>
          <mc:AlternateContent xmlns:mc="http://schemas.openxmlformats.org/markup-compatibility/2006">
            <mc:Choice xmlns:p14="http://schemas.microsoft.com/office/powerpoint/2010/main" xmlns:aink="http://schemas.microsoft.com/office/drawing/2016/ink" xmlns="" Requires="p14 aink">
              <p:contentPart p14:bwMode="auto" r:id="rId2">
                <p14:nvContentPartPr>
                  <p14:cNvPr id="16" name="Tinta 15">
                    <a:extLst>
                      <a:ext uri="{FF2B5EF4-FFF2-40B4-BE49-F238E27FC236}">
                        <a16:creationId xmlns:a16="http://schemas.microsoft.com/office/drawing/2014/main" id="{FBCEBC7F-5863-AE14-1122-393C4A2E5668}"/>
                      </a:ext>
                    </a:extLst>
                  </p14:cNvPr>
                  <p14:cNvContentPartPr/>
                  <p14:nvPr/>
                </p14:nvContentPartPr>
                <p14:xfrm>
                  <a:off x="1881927" y="3378125"/>
                  <a:ext cx="3240" cy="21240"/>
                </p14:xfrm>
              </p:contentPart>
            </mc:Choice>
            <mc:Fallback>
              <p:pic>
                <p:nvPicPr>
                  <p:cNvPr id="16" name="Tinta 15">
                    <a:extLst>
                      <a:ext uri="{FF2B5EF4-FFF2-40B4-BE49-F238E27FC236}">
                        <a16:creationId xmlns:a16="http://schemas.microsoft.com/office/drawing/2014/main" id="{FBCEBC7F-5863-AE14-1122-393C4A2E566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863927" y="3270125"/>
                    <a:ext cx="38880" cy="23688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6" name="楕円 43">
                <a:extLst>
                  <a:ext uri="{FF2B5EF4-FFF2-40B4-BE49-F238E27FC236}">
                    <a16:creationId xmlns:a16="http://schemas.microsoft.com/office/drawing/2014/main" id="{998DD446-81BA-02DD-5525-59DB49B3FA40}"/>
                  </a:ext>
                </a:extLst>
              </p:cNvPr>
              <p:cNvSpPr/>
              <p:nvPr/>
            </p:nvSpPr>
            <p:spPr>
              <a:xfrm>
                <a:off x="3500202" y="200713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7" name="楕円 44">
                <a:extLst>
                  <a:ext uri="{FF2B5EF4-FFF2-40B4-BE49-F238E27FC236}">
                    <a16:creationId xmlns:a16="http://schemas.microsoft.com/office/drawing/2014/main" id="{661DD0BA-0DA9-15FE-F5D2-234D15815505}"/>
                  </a:ext>
                </a:extLst>
              </p:cNvPr>
              <p:cNvSpPr/>
              <p:nvPr/>
            </p:nvSpPr>
            <p:spPr>
              <a:xfrm>
                <a:off x="3494507" y="344168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8" name="楕円 45">
                <a:extLst>
                  <a:ext uri="{FF2B5EF4-FFF2-40B4-BE49-F238E27FC236}">
                    <a16:creationId xmlns:a16="http://schemas.microsoft.com/office/drawing/2014/main" id="{13216C18-A38E-DCC6-60A4-114BBD7BCA58}"/>
                  </a:ext>
                </a:extLst>
              </p:cNvPr>
              <p:cNvSpPr/>
              <p:nvPr/>
            </p:nvSpPr>
            <p:spPr>
              <a:xfrm>
                <a:off x="4940202" y="200713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9" name="楕円 46">
                <a:extLst>
                  <a:ext uri="{FF2B5EF4-FFF2-40B4-BE49-F238E27FC236}">
                    <a16:creationId xmlns:a16="http://schemas.microsoft.com/office/drawing/2014/main" id="{A5B7D03A-3C17-BFAA-EE1B-57BA239AB536}"/>
                  </a:ext>
                </a:extLst>
              </p:cNvPr>
              <p:cNvSpPr/>
              <p:nvPr/>
            </p:nvSpPr>
            <p:spPr>
              <a:xfrm>
                <a:off x="4940202" y="344168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1" name="楕円 43">
                <a:extLst>
                  <a:ext uri="{FF2B5EF4-FFF2-40B4-BE49-F238E27FC236}">
                    <a16:creationId xmlns:a16="http://schemas.microsoft.com/office/drawing/2014/main" id="{7793E250-C607-8B2E-A77F-4261344BE31F}"/>
                  </a:ext>
                </a:extLst>
              </p:cNvPr>
              <p:cNvSpPr/>
              <p:nvPr/>
            </p:nvSpPr>
            <p:spPr>
              <a:xfrm>
                <a:off x="6380202" y="200713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2" name="楕円 44">
                <a:extLst>
                  <a:ext uri="{FF2B5EF4-FFF2-40B4-BE49-F238E27FC236}">
                    <a16:creationId xmlns:a16="http://schemas.microsoft.com/office/drawing/2014/main" id="{761E09FB-6E36-8FC0-69F6-854B31813FF3}"/>
                  </a:ext>
                </a:extLst>
              </p:cNvPr>
              <p:cNvSpPr/>
              <p:nvPr/>
            </p:nvSpPr>
            <p:spPr>
              <a:xfrm>
                <a:off x="6374507" y="344168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3" name="楕円 45">
                <a:extLst>
                  <a:ext uri="{FF2B5EF4-FFF2-40B4-BE49-F238E27FC236}">
                    <a16:creationId xmlns:a16="http://schemas.microsoft.com/office/drawing/2014/main" id="{EA2570E8-24AD-A824-603E-60622FBEFDFC}"/>
                  </a:ext>
                </a:extLst>
              </p:cNvPr>
              <p:cNvSpPr/>
              <p:nvPr/>
            </p:nvSpPr>
            <p:spPr>
              <a:xfrm>
                <a:off x="7820202" y="200713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4" name="楕円 46">
                <a:extLst>
                  <a:ext uri="{FF2B5EF4-FFF2-40B4-BE49-F238E27FC236}">
                    <a16:creationId xmlns:a16="http://schemas.microsoft.com/office/drawing/2014/main" id="{03323F76-B269-2EB4-6556-65DB13167752}"/>
                  </a:ext>
                </a:extLst>
              </p:cNvPr>
              <p:cNvSpPr/>
              <p:nvPr/>
            </p:nvSpPr>
            <p:spPr>
              <a:xfrm>
                <a:off x="7820202" y="3441688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B93F4448-C40E-E3DF-157A-611BE1018ABE}"/>
                  </a:ext>
                </a:extLst>
              </p:cNvPr>
              <p:cNvCxnSpPr/>
              <p:nvPr/>
            </p:nvCxnSpPr>
            <p:spPr>
              <a:xfrm>
                <a:off x="3230202" y="1733498"/>
                <a:ext cx="5760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reto 19">
                <a:extLst>
                  <a:ext uri="{FF2B5EF4-FFF2-40B4-BE49-F238E27FC236}">
                    <a16:creationId xmlns:a16="http://schemas.microsoft.com/office/drawing/2014/main" id="{76BEA8BF-D6F5-6171-0CA1-3BFE871B8E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0202" y="1733498"/>
                <a:ext cx="0" cy="28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B079CD6D-BB83-1C38-20D5-BCE27BCB3591}"/>
                  </a:ext>
                </a:extLst>
              </p:cNvPr>
              <p:cNvCxnSpPr/>
              <p:nvPr/>
            </p:nvCxnSpPr>
            <p:spPr>
              <a:xfrm>
                <a:off x="3230202" y="4613498"/>
                <a:ext cx="576000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6870B375-470D-5CD4-9D58-D09E900123C1}"/>
                  </a:ext>
                </a:extLst>
              </p:cNvPr>
              <p:cNvCxnSpPr/>
              <p:nvPr/>
            </p:nvCxnSpPr>
            <p:spPr>
              <a:xfrm flipV="1">
                <a:off x="8990202" y="1733498"/>
                <a:ext cx="0" cy="288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2556762-5F4B-B1C6-4A01-2067EBE8B0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0202" y="2907138"/>
                <a:ext cx="57600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5CFB1527-4386-5A64-C0D9-602A139097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0202" y="3441688"/>
                <a:ext cx="5760000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494F0785-230A-63A4-E9ED-22973F09AD2F}"/>
                  </a:ext>
                </a:extLst>
              </p:cNvPr>
              <p:cNvSpPr/>
              <p:nvPr/>
            </p:nvSpPr>
            <p:spPr>
              <a:xfrm>
                <a:off x="3129064" y="1644227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CB353CCE-6A3D-CC39-7EAC-4A12270E3A40}"/>
                  </a:ext>
                </a:extLst>
              </p:cNvPr>
              <p:cNvCxnSpPr>
                <a:cxnSpLocks/>
                <a:stCxn id="41" idx="1"/>
                <a:endCxn id="41" idx="5"/>
              </p:cNvCxnSpPr>
              <p:nvPr/>
            </p:nvCxnSpPr>
            <p:spPr>
              <a:xfrm>
                <a:off x="3158686" y="1670373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6451AF96-4D66-3376-4573-9AAB87969F30}"/>
                  </a:ext>
                </a:extLst>
              </p:cNvPr>
              <p:cNvCxnSpPr>
                <a:cxnSpLocks/>
                <a:stCxn id="41" idx="7"/>
                <a:endCxn id="41" idx="3"/>
              </p:cNvCxnSpPr>
              <p:nvPr/>
            </p:nvCxnSpPr>
            <p:spPr>
              <a:xfrm flipH="1">
                <a:off x="3158686" y="1670373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A346F9C0-5390-830D-1CF9-FB1ABAD423C6}"/>
                  </a:ext>
                </a:extLst>
              </p:cNvPr>
              <p:cNvSpPr/>
              <p:nvPr/>
            </p:nvSpPr>
            <p:spPr>
              <a:xfrm>
                <a:off x="3129064" y="4526476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CC5A9949-004C-2192-1D7D-66012290EE68}"/>
                  </a:ext>
                </a:extLst>
              </p:cNvPr>
              <p:cNvCxnSpPr>
                <a:cxnSpLocks/>
                <a:stCxn id="46" idx="1"/>
                <a:endCxn id="46" idx="5"/>
              </p:cNvCxnSpPr>
              <p:nvPr/>
            </p:nvCxnSpPr>
            <p:spPr>
              <a:xfrm>
                <a:off x="3158686" y="4552622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6558D2DD-9E29-0DFB-34AD-3873597C74E9}"/>
                  </a:ext>
                </a:extLst>
              </p:cNvPr>
              <p:cNvCxnSpPr>
                <a:cxnSpLocks/>
                <a:stCxn id="46" idx="7"/>
                <a:endCxn id="46" idx="3"/>
              </p:cNvCxnSpPr>
              <p:nvPr/>
            </p:nvCxnSpPr>
            <p:spPr>
              <a:xfrm flipH="1">
                <a:off x="3158686" y="4552622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7F5E1E71-116E-9106-CBD5-18A102EC9286}"/>
                  </a:ext>
                </a:extLst>
              </p:cNvPr>
              <p:cNvSpPr/>
              <p:nvPr/>
            </p:nvSpPr>
            <p:spPr>
              <a:xfrm>
                <a:off x="8889067" y="452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4D9C58B3-27DC-7D28-1BCE-EE1BA6ED2CF1}"/>
                  </a:ext>
                </a:extLst>
              </p:cNvPr>
              <p:cNvCxnSpPr>
                <a:cxnSpLocks/>
                <a:stCxn id="49" idx="1"/>
                <a:endCxn id="49" idx="5"/>
              </p:cNvCxnSpPr>
              <p:nvPr/>
            </p:nvCxnSpPr>
            <p:spPr>
              <a:xfrm>
                <a:off x="8918689" y="455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CBFBC629-DA9C-A864-D4DE-FA030CB41537}"/>
                  </a:ext>
                </a:extLst>
              </p:cNvPr>
              <p:cNvCxnSpPr>
                <a:cxnSpLocks/>
                <a:stCxn id="49" idx="7"/>
                <a:endCxn id="49" idx="3"/>
              </p:cNvCxnSpPr>
              <p:nvPr/>
            </p:nvCxnSpPr>
            <p:spPr>
              <a:xfrm flipH="1">
                <a:off x="8918689" y="455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AA90D6B6-1217-ABAA-C510-D635C75880D9}"/>
                  </a:ext>
                </a:extLst>
              </p:cNvPr>
              <p:cNvSpPr/>
              <p:nvPr/>
            </p:nvSpPr>
            <p:spPr>
              <a:xfrm>
                <a:off x="8878322" y="1643812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4C05F966-F6F4-41AA-0CDF-18826CEFED93}"/>
                  </a:ext>
                </a:extLst>
              </p:cNvPr>
              <p:cNvCxnSpPr>
                <a:cxnSpLocks/>
                <a:stCxn id="52" idx="1"/>
                <a:endCxn id="52" idx="5"/>
              </p:cNvCxnSpPr>
              <p:nvPr/>
            </p:nvCxnSpPr>
            <p:spPr>
              <a:xfrm>
                <a:off x="8907944" y="1669958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ADA83554-A4FB-C55D-25C6-C27C4D5CC8F4}"/>
                  </a:ext>
                </a:extLst>
              </p:cNvPr>
              <p:cNvCxnSpPr>
                <a:cxnSpLocks/>
                <a:stCxn id="52" idx="7"/>
                <a:endCxn id="52" idx="3"/>
              </p:cNvCxnSpPr>
              <p:nvPr/>
            </p:nvCxnSpPr>
            <p:spPr>
              <a:xfrm flipH="1">
                <a:off x="8907944" y="1669958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76DACF9C-F141-200F-7F7D-8259F75C5938}"/>
                  </a:ext>
                </a:extLst>
              </p:cNvPr>
              <p:cNvSpPr/>
              <p:nvPr/>
            </p:nvSpPr>
            <p:spPr>
              <a:xfrm>
                <a:off x="7446217" y="452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9469FFDA-BE8F-9BE3-BE46-22F2A585BAA2}"/>
                  </a:ext>
                </a:extLst>
              </p:cNvPr>
              <p:cNvCxnSpPr>
                <a:cxnSpLocks/>
                <a:stCxn id="55" idx="1"/>
                <a:endCxn id="55" idx="5"/>
              </p:cNvCxnSpPr>
              <p:nvPr/>
            </p:nvCxnSpPr>
            <p:spPr>
              <a:xfrm>
                <a:off x="7475839" y="455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979CF549-5B4F-9E9D-A60D-AB57516C5839}"/>
                  </a:ext>
                </a:extLst>
              </p:cNvPr>
              <p:cNvCxnSpPr>
                <a:cxnSpLocks/>
                <a:stCxn id="55" idx="7"/>
                <a:endCxn id="55" idx="3"/>
              </p:cNvCxnSpPr>
              <p:nvPr/>
            </p:nvCxnSpPr>
            <p:spPr>
              <a:xfrm flipH="1">
                <a:off x="7475839" y="455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A050DB8B-575C-1113-C32B-CC5C99149712}"/>
                  </a:ext>
                </a:extLst>
              </p:cNvPr>
              <p:cNvSpPr/>
              <p:nvPr/>
            </p:nvSpPr>
            <p:spPr>
              <a:xfrm>
                <a:off x="7446217" y="1643812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71" name="Conector reto 70">
                <a:extLst>
                  <a:ext uri="{FF2B5EF4-FFF2-40B4-BE49-F238E27FC236}">
                    <a16:creationId xmlns:a16="http://schemas.microsoft.com/office/drawing/2014/main" id="{D32C2740-8245-421D-4CF3-06D6A821E410}"/>
                  </a:ext>
                </a:extLst>
              </p:cNvPr>
              <p:cNvCxnSpPr>
                <a:cxnSpLocks/>
                <a:stCxn id="70" idx="1"/>
                <a:endCxn id="70" idx="5"/>
              </p:cNvCxnSpPr>
              <p:nvPr/>
            </p:nvCxnSpPr>
            <p:spPr>
              <a:xfrm>
                <a:off x="7475839" y="1669958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>
                <a:extLst>
                  <a:ext uri="{FF2B5EF4-FFF2-40B4-BE49-F238E27FC236}">
                    <a16:creationId xmlns:a16="http://schemas.microsoft.com/office/drawing/2014/main" id="{99DA018B-4EF0-A987-289B-B2A9A784FD28}"/>
                  </a:ext>
                </a:extLst>
              </p:cNvPr>
              <p:cNvCxnSpPr>
                <a:cxnSpLocks/>
                <a:stCxn id="70" idx="7"/>
                <a:endCxn id="70" idx="3"/>
              </p:cNvCxnSpPr>
              <p:nvPr/>
            </p:nvCxnSpPr>
            <p:spPr>
              <a:xfrm flipH="1">
                <a:off x="7475839" y="1669958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id="{8F5B5044-6801-92BF-76B6-98718D8BFEB6}"/>
                  </a:ext>
                </a:extLst>
              </p:cNvPr>
              <p:cNvSpPr/>
              <p:nvPr/>
            </p:nvSpPr>
            <p:spPr>
              <a:xfrm>
                <a:off x="5984487" y="4518617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486F3DAF-883D-73C0-B423-3003F987AC2E}"/>
                  </a:ext>
                </a:extLst>
              </p:cNvPr>
              <p:cNvCxnSpPr>
                <a:cxnSpLocks/>
                <a:stCxn id="110" idx="1"/>
                <a:endCxn id="110" idx="5"/>
              </p:cNvCxnSpPr>
              <p:nvPr/>
            </p:nvCxnSpPr>
            <p:spPr>
              <a:xfrm>
                <a:off x="6014109" y="4544763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47505950-F06F-E34D-D78C-E720386A1C1F}"/>
                  </a:ext>
                </a:extLst>
              </p:cNvPr>
              <p:cNvCxnSpPr>
                <a:cxnSpLocks/>
                <a:stCxn id="110" idx="7"/>
                <a:endCxn id="110" idx="3"/>
              </p:cNvCxnSpPr>
              <p:nvPr/>
            </p:nvCxnSpPr>
            <p:spPr>
              <a:xfrm flipH="1">
                <a:off x="6014109" y="4544763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Elipse 112">
                <a:extLst>
                  <a:ext uri="{FF2B5EF4-FFF2-40B4-BE49-F238E27FC236}">
                    <a16:creationId xmlns:a16="http://schemas.microsoft.com/office/drawing/2014/main" id="{56CEB6B5-2526-1BC7-7D2B-0B6F85EE2E71}"/>
                  </a:ext>
                </a:extLst>
              </p:cNvPr>
              <p:cNvSpPr/>
              <p:nvPr/>
            </p:nvSpPr>
            <p:spPr>
              <a:xfrm>
                <a:off x="5984487" y="1646059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160034F7-C9F8-194C-E5B9-D8378CB721AD}"/>
                  </a:ext>
                </a:extLst>
              </p:cNvPr>
              <p:cNvCxnSpPr>
                <a:cxnSpLocks/>
                <a:stCxn id="113" idx="1"/>
                <a:endCxn id="113" idx="5"/>
              </p:cNvCxnSpPr>
              <p:nvPr/>
            </p:nvCxnSpPr>
            <p:spPr>
              <a:xfrm>
                <a:off x="6014109" y="1672205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78D793C7-175E-064B-D39F-97E95CE8B819}"/>
                  </a:ext>
                </a:extLst>
              </p:cNvPr>
              <p:cNvCxnSpPr>
                <a:cxnSpLocks/>
                <a:stCxn id="113" idx="7"/>
                <a:endCxn id="113" idx="3"/>
              </p:cNvCxnSpPr>
              <p:nvPr/>
            </p:nvCxnSpPr>
            <p:spPr>
              <a:xfrm flipH="1">
                <a:off x="6014109" y="1672205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D55F072E-15BC-23DE-791A-913419E9D8B5}"/>
                  </a:ext>
                </a:extLst>
              </p:cNvPr>
              <p:cNvSpPr/>
              <p:nvPr/>
            </p:nvSpPr>
            <p:spPr>
              <a:xfrm>
                <a:off x="4571175" y="164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17" name="Conector reto 116">
                <a:extLst>
                  <a:ext uri="{FF2B5EF4-FFF2-40B4-BE49-F238E27FC236}">
                    <a16:creationId xmlns:a16="http://schemas.microsoft.com/office/drawing/2014/main" id="{1804DDC1-1BED-5BD7-EE46-7901F2131006}"/>
                  </a:ext>
                </a:extLst>
              </p:cNvPr>
              <p:cNvCxnSpPr>
                <a:cxnSpLocks/>
                <a:stCxn id="116" idx="1"/>
                <a:endCxn id="116" idx="5"/>
              </p:cNvCxnSpPr>
              <p:nvPr/>
            </p:nvCxnSpPr>
            <p:spPr>
              <a:xfrm>
                <a:off x="4600797" y="167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to 117">
                <a:extLst>
                  <a:ext uri="{FF2B5EF4-FFF2-40B4-BE49-F238E27FC236}">
                    <a16:creationId xmlns:a16="http://schemas.microsoft.com/office/drawing/2014/main" id="{22F46F2E-0B05-3FD7-2DB9-16DDF2F98003}"/>
                  </a:ext>
                </a:extLst>
              </p:cNvPr>
              <p:cNvCxnSpPr>
                <a:cxnSpLocks/>
                <a:stCxn id="116" idx="7"/>
                <a:endCxn id="116" idx="3"/>
              </p:cNvCxnSpPr>
              <p:nvPr/>
            </p:nvCxnSpPr>
            <p:spPr>
              <a:xfrm flipH="1">
                <a:off x="4600797" y="167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Elipse 118">
                <a:extLst>
                  <a:ext uri="{FF2B5EF4-FFF2-40B4-BE49-F238E27FC236}">
                    <a16:creationId xmlns:a16="http://schemas.microsoft.com/office/drawing/2014/main" id="{A6E1ECC3-A493-A3EA-32DB-1737E5E905FC}"/>
                  </a:ext>
                </a:extLst>
              </p:cNvPr>
              <p:cNvSpPr/>
              <p:nvPr/>
            </p:nvSpPr>
            <p:spPr>
              <a:xfrm>
                <a:off x="4565637" y="4530289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20" name="Conector reto 119">
                <a:extLst>
                  <a:ext uri="{FF2B5EF4-FFF2-40B4-BE49-F238E27FC236}">
                    <a16:creationId xmlns:a16="http://schemas.microsoft.com/office/drawing/2014/main" id="{3CC37570-80AF-2ACE-D2AD-3B7F87DFA312}"/>
                  </a:ext>
                </a:extLst>
              </p:cNvPr>
              <p:cNvCxnSpPr>
                <a:cxnSpLocks/>
                <a:stCxn id="119" idx="1"/>
                <a:endCxn id="119" idx="5"/>
              </p:cNvCxnSpPr>
              <p:nvPr/>
            </p:nvCxnSpPr>
            <p:spPr>
              <a:xfrm>
                <a:off x="4595259" y="4556435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38386DF1-0933-E821-7251-8BC74231E244}"/>
                  </a:ext>
                </a:extLst>
              </p:cNvPr>
              <p:cNvCxnSpPr>
                <a:cxnSpLocks/>
                <a:stCxn id="119" idx="7"/>
                <a:endCxn id="119" idx="3"/>
              </p:cNvCxnSpPr>
              <p:nvPr/>
            </p:nvCxnSpPr>
            <p:spPr>
              <a:xfrm flipH="1">
                <a:off x="4595259" y="4556435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Elipse 135">
                <a:extLst>
                  <a:ext uri="{FF2B5EF4-FFF2-40B4-BE49-F238E27FC236}">
                    <a16:creationId xmlns:a16="http://schemas.microsoft.com/office/drawing/2014/main" id="{F6759585-280F-4C93-36F0-D80A7E6B3795}"/>
                  </a:ext>
                </a:extLst>
              </p:cNvPr>
              <p:cNvSpPr/>
              <p:nvPr/>
            </p:nvSpPr>
            <p:spPr>
              <a:xfrm>
                <a:off x="3129064" y="308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9B2706AF-79FE-B019-8EBA-E27477FB64A6}"/>
                  </a:ext>
                </a:extLst>
              </p:cNvPr>
              <p:cNvCxnSpPr>
                <a:cxnSpLocks/>
                <a:stCxn id="136" idx="1"/>
                <a:endCxn id="136" idx="5"/>
              </p:cNvCxnSpPr>
              <p:nvPr/>
            </p:nvCxnSpPr>
            <p:spPr>
              <a:xfrm>
                <a:off x="3158686" y="311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05E4E01E-DC61-3138-A5AF-4208D0B3BC9E}"/>
                  </a:ext>
                </a:extLst>
              </p:cNvPr>
              <p:cNvCxnSpPr>
                <a:cxnSpLocks/>
                <a:stCxn id="136" idx="7"/>
                <a:endCxn id="136" idx="3"/>
              </p:cNvCxnSpPr>
              <p:nvPr/>
            </p:nvCxnSpPr>
            <p:spPr>
              <a:xfrm flipH="1">
                <a:off x="3158686" y="311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Elipse 138">
                <a:extLst>
                  <a:ext uri="{FF2B5EF4-FFF2-40B4-BE49-F238E27FC236}">
                    <a16:creationId xmlns:a16="http://schemas.microsoft.com/office/drawing/2014/main" id="{4141FCC4-3B34-DF26-9B4F-E52EF60CAC3C}"/>
                  </a:ext>
                </a:extLst>
              </p:cNvPr>
              <p:cNvSpPr/>
              <p:nvPr/>
            </p:nvSpPr>
            <p:spPr>
              <a:xfrm>
                <a:off x="8878322" y="3084228"/>
                <a:ext cx="202273" cy="17853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799"/>
              </a:p>
            </p:txBody>
          </p: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DD574DFB-11C1-67AA-8FA9-30228469868A}"/>
                  </a:ext>
                </a:extLst>
              </p:cNvPr>
              <p:cNvCxnSpPr>
                <a:cxnSpLocks/>
                <a:stCxn id="139" idx="1"/>
                <a:endCxn id="139" idx="5"/>
              </p:cNvCxnSpPr>
              <p:nvPr/>
            </p:nvCxnSpPr>
            <p:spPr>
              <a:xfrm>
                <a:off x="8907944" y="311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AB12B807-6D58-B62F-558B-15993D81B5AF}"/>
                  </a:ext>
                </a:extLst>
              </p:cNvPr>
              <p:cNvCxnSpPr>
                <a:cxnSpLocks/>
                <a:stCxn id="139" idx="7"/>
                <a:endCxn id="139" idx="3"/>
              </p:cNvCxnSpPr>
              <p:nvPr/>
            </p:nvCxnSpPr>
            <p:spPr>
              <a:xfrm flipH="1">
                <a:off x="8907944" y="3110374"/>
                <a:ext cx="143029" cy="126247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8" name="Agrupar 147">
                <a:extLst>
                  <a:ext uri="{FF2B5EF4-FFF2-40B4-BE49-F238E27FC236}">
                    <a16:creationId xmlns:a16="http://schemas.microsoft.com/office/drawing/2014/main" id="{FEADC4CC-1B66-F5EB-DF66-FA9EEA2F1293}"/>
                  </a:ext>
                </a:extLst>
              </p:cNvPr>
              <p:cNvGrpSpPr/>
              <p:nvPr/>
            </p:nvGrpSpPr>
            <p:grpSpPr>
              <a:xfrm>
                <a:off x="3852252" y="1911806"/>
                <a:ext cx="184510" cy="187006"/>
                <a:chOff x="2307230" y="2291081"/>
                <a:chExt cx="184510" cy="187006"/>
              </a:xfrm>
            </p:grpSpPr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9D358208-DAEF-D525-0E1B-7D91F609ED9D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E0699AB0-1C55-2243-E929-AD03BCF72628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49" name="Agrupar 148">
                <a:extLst>
                  <a:ext uri="{FF2B5EF4-FFF2-40B4-BE49-F238E27FC236}">
                    <a16:creationId xmlns:a16="http://schemas.microsoft.com/office/drawing/2014/main" id="{7E376EDC-E426-A4FF-CAAE-E6780A0AD061}"/>
                  </a:ext>
                </a:extLst>
              </p:cNvPr>
              <p:cNvGrpSpPr/>
              <p:nvPr/>
            </p:nvGrpSpPr>
            <p:grpSpPr>
              <a:xfrm>
                <a:off x="3407948" y="2361571"/>
                <a:ext cx="184510" cy="187006"/>
                <a:chOff x="2307230" y="2291081"/>
                <a:chExt cx="184510" cy="187006"/>
              </a:xfrm>
            </p:grpSpPr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BD8E5504-DD36-0237-FA62-230F5B3E338B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51" name="Elipse 150">
                  <a:extLst>
                    <a:ext uri="{FF2B5EF4-FFF2-40B4-BE49-F238E27FC236}">
                      <a16:creationId xmlns:a16="http://schemas.microsoft.com/office/drawing/2014/main" id="{E18B4E02-AD7F-8253-7278-B433221FFA56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54" name="Agrupar 153">
                <a:extLst>
                  <a:ext uri="{FF2B5EF4-FFF2-40B4-BE49-F238E27FC236}">
                    <a16:creationId xmlns:a16="http://schemas.microsoft.com/office/drawing/2014/main" id="{0A7DE91F-5C79-B3CD-129B-C5EAA997B052}"/>
                  </a:ext>
                </a:extLst>
              </p:cNvPr>
              <p:cNvGrpSpPr/>
              <p:nvPr/>
            </p:nvGrpSpPr>
            <p:grpSpPr>
              <a:xfrm>
                <a:off x="3857947" y="2780306"/>
                <a:ext cx="184510" cy="187006"/>
                <a:chOff x="2307230" y="2291081"/>
                <a:chExt cx="184510" cy="187006"/>
              </a:xfrm>
            </p:grpSpPr>
            <p:sp>
              <p:nvSpPr>
                <p:cNvPr id="155" name="Elipse 154">
                  <a:extLst>
                    <a:ext uri="{FF2B5EF4-FFF2-40B4-BE49-F238E27FC236}">
                      <a16:creationId xmlns:a16="http://schemas.microsoft.com/office/drawing/2014/main" id="{ECDD56D0-9B29-0375-F948-A2E1AF42EC4E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56" name="Elipse 155">
                  <a:extLst>
                    <a:ext uri="{FF2B5EF4-FFF2-40B4-BE49-F238E27FC236}">
                      <a16:creationId xmlns:a16="http://schemas.microsoft.com/office/drawing/2014/main" id="{B4DA4294-AE6C-8181-520A-4849C2602F2B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57" name="Agrupar 156">
                <a:extLst>
                  <a:ext uri="{FF2B5EF4-FFF2-40B4-BE49-F238E27FC236}">
                    <a16:creationId xmlns:a16="http://schemas.microsoft.com/office/drawing/2014/main" id="{6AFE1AC1-1FED-8F4B-0A8D-1C5CDAF18CAA}"/>
                  </a:ext>
                </a:extLst>
              </p:cNvPr>
              <p:cNvGrpSpPr/>
              <p:nvPr/>
            </p:nvGrpSpPr>
            <p:grpSpPr>
              <a:xfrm>
                <a:off x="5292309" y="2808327"/>
                <a:ext cx="184510" cy="187006"/>
                <a:chOff x="2307230" y="2291081"/>
                <a:chExt cx="184510" cy="187006"/>
              </a:xfrm>
            </p:grpSpPr>
            <p:sp>
              <p:nvSpPr>
                <p:cNvPr id="158" name="Elipse 157">
                  <a:extLst>
                    <a:ext uri="{FF2B5EF4-FFF2-40B4-BE49-F238E27FC236}">
                      <a16:creationId xmlns:a16="http://schemas.microsoft.com/office/drawing/2014/main" id="{33A0877F-CD3F-23AC-BE44-ABFDC56DA861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59" name="Elipse 158">
                  <a:extLst>
                    <a:ext uri="{FF2B5EF4-FFF2-40B4-BE49-F238E27FC236}">
                      <a16:creationId xmlns:a16="http://schemas.microsoft.com/office/drawing/2014/main" id="{8C0C8CFB-D050-CA43-49E0-26E9DE483AB1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60" name="Agrupar 159">
                <a:extLst>
                  <a:ext uri="{FF2B5EF4-FFF2-40B4-BE49-F238E27FC236}">
                    <a16:creationId xmlns:a16="http://schemas.microsoft.com/office/drawing/2014/main" id="{177D5845-DAB2-2159-4922-DFA2345C96C5}"/>
                  </a:ext>
                </a:extLst>
              </p:cNvPr>
              <p:cNvGrpSpPr/>
              <p:nvPr/>
            </p:nvGrpSpPr>
            <p:grpSpPr>
              <a:xfrm>
                <a:off x="6735128" y="2808327"/>
                <a:ext cx="184510" cy="187006"/>
                <a:chOff x="2307230" y="2291081"/>
                <a:chExt cx="184510" cy="187006"/>
              </a:xfrm>
            </p:grpSpPr>
            <p:sp>
              <p:nvSpPr>
                <p:cNvPr id="161" name="Elipse 160">
                  <a:extLst>
                    <a:ext uri="{FF2B5EF4-FFF2-40B4-BE49-F238E27FC236}">
                      <a16:creationId xmlns:a16="http://schemas.microsoft.com/office/drawing/2014/main" id="{BAC1F67F-2B4E-CCCE-20D1-474FA110C5E4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62" name="Elipse 161">
                  <a:extLst>
                    <a:ext uri="{FF2B5EF4-FFF2-40B4-BE49-F238E27FC236}">
                      <a16:creationId xmlns:a16="http://schemas.microsoft.com/office/drawing/2014/main" id="{866E6436-B0C2-985D-442A-DCEED50EB6A4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63" name="Agrupar 162">
                <a:extLst>
                  <a:ext uri="{FF2B5EF4-FFF2-40B4-BE49-F238E27FC236}">
                    <a16:creationId xmlns:a16="http://schemas.microsoft.com/office/drawing/2014/main" id="{FEF5BAD7-2030-5642-FA94-916679C737A9}"/>
                  </a:ext>
                </a:extLst>
              </p:cNvPr>
              <p:cNvGrpSpPr/>
              <p:nvPr/>
            </p:nvGrpSpPr>
            <p:grpSpPr>
              <a:xfrm>
                <a:off x="8177947" y="2803247"/>
                <a:ext cx="184510" cy="187006"/>
                <a:chOff x="2307230" y="2291081"/>
                <a:chExt cx="184510" cy="187006"/>
              </a:xfrm>
            </p:grpSpPr>
            <p:sp>
              <p:nvSpPr>
                <p:cNvPr id="164" name="Elipse 163">
                  <a:extLst>
                    <a:ext uri="{FF2B5EF4-FFF2-40B4-BE49-F238E27FC236}">
                      <a16:creationId xmlns:a16="http://schemas.microsoft.com/office/drawing/2014/main" id="{6AE2E824-C917-BC99-80A9-CBD72DE2F041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65" name="Elipse 164">
                  <a:extLst>
                    <a:ext uri="{FF2B5EF4-FFF2-40B4-BE49-F238E27FC236}">
                      <a16:creationId xmlns:a16="http://schemas.microsoft.com/office/drawing/2014/main" id="{7DCEE739-C327-CA1D-BBB1-135C90C153B3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66" name="Agrupar 165">
                <a:extLst>
                  <a:ext uri="{FF2B5EF4-FFF2-40B4-BE49-F238E27FC236}">
                    <a16:creationId xmlns:a16="http://schemas.microsoft.com/office/drawing/2014/main" id="{A70B06DB-C82A-C003-9755-8F5DEC2A7250}"/>
                  </a:ext>
                </a:extLst>
              </p:cNvPr>
              <p:cNvGrpSpPr/>
              <p:nvPr/>
            </p:nvGrpSpPr>
            <p:grpSpPr>
              <a:xfrm>
                <a:off x="8627472" y="2361571"/>
                <a:ext cx="184510" cy="187006"/>
                <a:chOff x="2307230" y="2291081"/>
                <a:chExt cx="184510" cy="187006"/>
              </a:xfrm>
            </p:grpSpPr>
            <p:sp>
              <p:nvSpPr>
                <p:cNvPr id="167" name="Elipse 166">
                  <a:extLst>
                    <a:ext uri="{FF2B5EF4-FFF2-40B4-BE49-F238E27FC236}">
                      <a16:creationId xmlns:a16="http://schemas.microsoft.com/office/drawing/2014/main" id="{809007AA-8738-A2D1-6854-5AA01A3A6207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68" name="Elipse 167">
                  <a:extLst>
                    <a:ext uri="{FF2B5EF4-FFF2-40B4-BE49-F238E27FC236}">
                      <a16:creationId xmlns:a16="http://schemas.microsoft.com/office/drawing/2014/main" id="{D8C2EADE-8078-D018-3AAF-222686FCA940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69" name="Agrupar 168">
                <a:extLst>
                  <a:ext uri="{FF2B5EF4-FFF2-40B4-BE49-F238E27FC236}">
                    <a16:creationId xmlns:a16="http://schemas.microsoft.com/office/drawing/2014/main" id="{512E417E-F52E-CA79-E253-565D4D406654}"/>
                  </a:ext>
                </a:extLst>
              </p:cNvPr>
              <p:cNvGrpSpPr/>
              <p:nvPr/>
            </p:nvGrpSpPr>
            <p:grpSpPr>
              <a:xfrm>
                <a:off x="8176913" y="1918944"/>
                <a:ext cx="184510" cy="187006"/>
                <a:chOff x="2307230" y="2291081"/>
                <a:chExt cx="184510" cy="187006"/>
              </a:xfrm>
            </p:grpSpPr>
            <p:sp>
              <p:nvSpPr>
                <p:cNvPr id="170" name="Elipse 169">
                  <a:extLst>
                    <a:ext uri="{FF2B5EF4-FFF2-40B4-BE49-F238E27FC236}">
                      <a16:creationId xmlns:a16="http://schemas.microsoft.com/office/drawing/2014/main" id="{D7975C52-E73D-9B7D-FFF5-AB7F8E2852BB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71" name="Elipse 170">
                  <a:extLst>
                    <a:ext uri="{FF2B5EF4-FFF2-40B4-BE49-F238E27FC236}">
                      <a16:creationId xmlns:a16="http://schemas.microsoft.com/office/drawing/2014/main" id="{05D74879-1E79-84A2-42EE-D71F8F414FF7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72" name="Agrupar 171">
                <a:extLst>
                  <a:ext uri="{FF2B5EF4-FFF2-40B4-BE49-F238E27FC236}">
                    <a16:creationId xmlns:a16="http://schemas.microsoft.com/office/drawing/2014/main" id="{BB7B4EC9-7175-751E-4FCD-4C7573C015C3}"/>
                  </a:ext>
                </a:extLst>
              </p:cNvPr>
              <p:cNvGrpSpPr/>
              <p:nvPr/>
            </p:nvGrpSpPr>
            <p:grpSpPr>
              <a:xfrm>
                <a:off x="6735128" y="1919739"/>
                <a:ext cx="184510" cy="187006"/>
                <a:chOff x="2307230" y="2291081"/>
                <a:chExt cx="184510" cy="187006"/>
              </a:xfrm>
            </p:grpSpPr>
            <p:sp>
              <p:nvSpPr>
                <p:cNvPr id="173" name="Elipse 172">
                  <a:extLst>
                    <a:ext uri="{FF2B5EF4-FFF2-40B4-BE49-F238E27FC236}">
                      <a16:creationId xmlns:a16="http://schemas.microsoft.com/office/drawing/2014/main" id="{5472C748-454E-40D1-DBBC-07FD4FBC65CD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74" name="Elipse 173">
                  <a:extLst>
                    <a:ext uri="{FF2B5EF4-FFF2-40B4-BE49-F238E27FC236}">
                      <a16:creationId xmlns:a16="http://schemas.microsoft.com/office/drawing/2014/main" id="{9046E5A5-525E-2500-4106-A6E43799CA0A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175" name="Agrupar 174">
                <a:extLst>
                  <a:ext uri="{FF2B5EF4-FFF2-40B4-BE49-F238E27FC236}">
                    <a16:creationId xmlns:a16="http://schemas.microsoft.com/office/drawing/2014/main" id="{8CC2EC6A-8B84-72DD-03CF-C3DCA62AB7CC}"/>
                  </a:ext>
                </a:extLst>
              </p:cNvPr>
              <p:cNvGrpSpPr/>
              <p:nvPr/>
            </p:nvGrpSpPr>
            <p:grpSpPr>
              <a:xfrm>
                <a:off x="5290900" y="1915362"/>
                <a:ext cx="184510" cy="187006"/>
                <a:chOff x="2307230" y="2291081"/>
                <a:chExt cx="184510" cy="187006"/>
              </a:xfrm>
            </p:grpSpPr>
            <p:sp>
              <p:nvSpPr>
                <p:cNvPr id="176" name="Elipse 175">
                  <a:extLst>
                    <a:ext uri="{FF2B5EF4-FFF2-40B4-BE49-F238E27FC236}">
                      <a16:creationId xmlns:a16="http://schemas.microsoft.com/office/drawing/2014/main" id="{A9D29768-142E-835D-343E-B9FED0BF8EB4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177" name="Elipse 176">
                  <a:extLst>
                    <a:ext uri="{FF2B5EF4-FFF2-40B4-BE49-F238E27FC236}">
                      <a16:creationId xmlns:a16="http://schemas.microsoft.com/office/drawing/2014/main" id="{D8FF90D7-A20F-966A-5D90-62D6B9ED06A1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cxnSp>
            <p:nvCxnSpPr>
              <p:cNvPr id="235" name="Conector de Seta Reta 234">
                <a:extLst>
                  <a:ext uri="{FF2B5EF4-FFF2-40B4-BE49-F238E27FC236}">
                    <a16:creationId xmlns:a16="http://schemas.microsoft.com/office/drawing/2014/main" id="{1E7FD92A-DB69-C88C-3E20-2456685ED10E}"/>
                  </a:ext>
                </a:extLst>
              </p:cNvPr>
              <p:cNvCxnSpPr>
                <a:cxnSpLocks/>
                <a:stCxn id="151" idx="6"/>
              </p:cNvCxnSpPr>
              <p:nvPr/>
            </p:nvCxnSpPr>
            <p:spPr>
              <a:xfrm>
                <a:off x="3548119" y="2453010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de Seta Reta 239">
                <a:extLst>
                  <a:ext uri="{FF2B5EF4-FFF2-40B4-BE49-F238E27FC236}">
                    <a16:creationId xmlns:a16="http://schemas.microsoft.com/office/drawing/2014/main" id="{90E93B37-C295-6758-30FC-F02A973B32E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37357" y="2701439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de Seta Reta 240">
                <a:extLst>
                  <a:ext uri="{FF2B5EF4-FFF2-40B4-BE49-F238E27FC236}">
                    <a16:creationId xmlns:a16="http://schemas.microsoft.com/office/drawing/2014/main" id="{1DABA32C-9952-B76E-5502-A6D7979905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34176" y="2168516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de Seta Reta 242">
                <a:extLst>
                  <a:ext uri="{FF2B5EF4-FFF2-40B4-BE49-F238E27FC236}">
                    <a16:creationId xmlns:a16="http://schemas.microsoft.com/office/drawing/2014/main" id="{B8AC8B97-D337-50C1-A949-E31A17AC43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70376" y="2727542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de Seta Reta 243">
                <a:extLst>
                  <a:ext uri="{FF2B5EF4-FFF2-40B4-BE49-F238E27FC236}">
                    <a16:creationId xmlns:a16="http://schemas.microsoft.com/office/drawing/2014/main" id="{2CF481C8-5291-5F0E-1435-59BABEAA92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71867" y="2172703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de Seta Reta 244">
                <a:extLst>
                  <a:ext uri="{FF2B5EF4-FFF2-40B4-BE49-F238E27FC236}">
                    <a16:creationId xmlns:a16="http://schemas.microsoft.com/office/drawing/2014/main" id="{34AF7D15-70D4-F4B1-935B-E1D8407FB218}"/>
                  </a:ext>
                </a:extLst>
              </p:cNvPr>
              <p:cNvCxnSpPr>
                <a:cxnSpLocks/>
                <a:stCxn id="162" idx="0"/>
              </p:cNvCxnSpPr>
              <p:nvPr/>
            </p:nvCxnSpPr>
            <p:spPr>
              <a:xfrm flipV="1">
                <a:off x="6826349" y="2594107"/>
                <a:ext cx="1089" cy="254859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de Seta Reta 245">
                <a:extLst>
                  <a:ext uri="{FF2B5EF4-FFF2-40B4-BE49-F238E27FC236}">
                    <a16:creationId xmlns:a16="http://schemas.microsoft.com/office/drawing/2014/main" id="{C1C5B19B-B16D-3C83-7FB0-2B6EFD2BBAB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710781" y="2174029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de Seta Reta 247">
                <a:extLst>
                  <a:ext uri="{FF2B5EF4-FFF2-40B4-BE49-F238E27FC236}">
                    <a16:creationId xmlns:a16="http://schemas.microsoft.com/office/drawing/2014/main" id="{88FDFAE5-1B14-682D-2E39-985337735D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37781" y="2452695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de Seta Reta 248">
                <a:extLst>
                  <a:ext uri="{FF2B5EF4-FFF2-40B4-BE49-F238E27FC236}">
                    <a16:creationId xmlns:a16="http://schemas.microsoft.com/office/drawing/2014/main" id="{4AFEB4E9-069E-93F1-D41F-65E5E8D859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7521" y="2591474"/>
                <a:ext cx="1089" cy="254859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de Seta Reta 249">
                <a:extLst>
                  <a:ext uri="{FF2B5EF4-FFF2-40B4-BE49-F238E27FC236}">
                    <a16:creationId xmlns:a16="http://schemas.microsoft.com/office/drawing/2014/main" id="{44B78375-3392-EE52-26EE-2B057512FC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51953" y="2171396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Agrupar 298">
                <a:extLst>
                  <a:ext uri="{FF2B5EF4-FFF2-40B4-BE49-F238E27FC236}">
                    <a16:creationId xmlns:a16="http://schemas.microsoft.com/office/drawing/2014/main" id="{0CDB9173-5891-C562-98E1-FC1DA75DF6F0}"/>
                  </a:ext>
                </a:extLst>
              </p:cNvPr>
              <p:cNvGrpSpPr/>
              <p:nvPr/>
            </p:nvGrpSpPr>
            <p:grpSpPr>
              <a:xfrm>
                <a:off x="3852252" y="3357044"/>
                <a:ext cx="184510" cy="187006"/>
                <a:chOff x="2307230" y="2291081"/>
                <a:chExt cx="184510" cy="187006"/>
              </a:xfrm>
            </p:grpSpPr>
            <p:sp>
              <p:nvSpPr>
                <p:cNvPr id="300" name="Elipse 299">
                  <a:extLst>
                    <a:ext uri="{FF2B5EF4-FFF2-40B4-BE49-F238E27FC236}">
                      <a16:creationId xmlns:a16="http://schemas.microsoft.com/office/drawing/2014/main" id="{AC33CF08-90AA-09A9-410E-67077C96C1E8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01" name="Elipse 300">
                  <a:extLst>
                    <a:ext uri="{FF2B5EF4-FFF2-40B4-BE49-F238E27FC236}">
                      <a16:creationId xmlns:a16="http://schemas.microsoft.com/office/drawing/2014/main" id="{9A06855F-962F-C155-D5D4-92785A8781E6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02" name="Agrupar 301">
                <a:extLst>
                  <a:ext uri="{FF2B5EF4-FFF2-40B4-BE49-F238E27FC236}">
                    <a16:creationId xmlns:a16="http://schemas.microsoft.com/office/drawing/2014/main" id="{338C4D7D-C3A5-31A4-4DAD-FABF95F562FB}"/>
                  </a:ext>
                </a:extLst>
              </p:cNvPr>
              <p:cNvGrpSpPr/>
              <p:nvPr/>
            </p:nvGrpSpPr>
            <p:grpSpPr>
              <a:xfrm>
                <a:off x="3407948" y="3806809"/>
                <a:ext cx="184510" cy="187006"/>
                <a:chOff x="2307230" y="2291081"/>
                <a:chExt cx="184510" cy="187006"/>
              </a:xfrm>
            </p:grpSpPr>
            <p:sp>
              <p:nvSpPr>
                <p:cNvPr id="303" name="Elipse 302">
                  <a:extLst>
                    <a:ext uri="{FF2B5EF4-FFF2-40B4-BE49-F238E27FC236}">
                      <a16:creationId xmlns:a16="http://schemas.microsoft.com/office/drawing/2014/main" id="{1EF342D9-8A86-2517-6D0E-8F1CD5CC4B90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04" name="Elipse 303">
                  <a:extLst>
                    <a:ext uri="{FF2B5EF4-FFF2-40B4-BE49-F238E27FC236}">
                      <a16:creationId xmlns:a16="http://schemas.microsoft.com/office/drawing/2014/main" id="{5407AD56-0AB7-C9AA-C8C4-E9A0949632E3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05" name="Agrupar 304">
                <a:extLst>
                  <a:ext uri="{FF2B5EF4-FFF2-40B4-BE49-F238E27FC236}">
                    <a16:creationId xmlns:a16="http://schemas.microsoft.com/office/drawing/2014/main" id="{7E723AE9-C168-3878-B218-0C9279CFFF8C}"/>
                  </a:ext>
                </a:extLst>
              </p:cNvPr>
              <p:cNvGrpSpPr/>
              <p:nvPr/>
            </p:nvGrpSpPr>
            <p:grpSpPr>
              <a:xfrm>
                <a:off x="3857947" y="4225544"/>
                <a:ext cx="184510" cy="187006"/>
                <a:chOff x="2307230" y="2291081"/>
                <a:chExt cx="184510" cy="187006"/>
              </a:xfrm>
            </p:grpSpPr>
            <p:sp>
              <p:nvSpPr>
                <p:cNvPr id="306" name="Elipse 305">
                  <a:extLst>
                    <a:ext uri="{FF2B5EF4-FFF2-40B4-BE49-F238E27FC236}">
                      <a16:creationId xmlns:a16="http://schemas.microsoft.com/office/drawing/2014/main" id="{50A9AFFD-0555-433E-8E29-2E71D8416E06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07" name="Elipse 306">
                  <a:extLst>
                    <a:ext uri="{FF2B5EF4-FFF2-40B4-BE49-F238E27FC236}">
                      <a16:creationId xmlns:a16="http://schemas.microsoft.com/office/drawing/2014/main" id="{11E97E30-ACDB-8562-5ABC-914A594BE939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08" name="Agrupar 307">
                <a:extLst>
                  <a:ext uri="{FF2B5EF4-FFF2-40B4-BE49-F238E27FC236}">
                    <a16:creationId xmlns:a16="http://schemas.microsoft.com/office/drawing/2014/main" id="{4C86EE4C-BFF5-8BB8-434E-A8E755726B41}"/>
                  </a:ext>
                </a:extLst>
              </p:cNvPr>
              <p:cNvGrpSpPr/>
              <p:nvPr/>
            </p:nvGrpSpPr>
            <p:grpSpPr>
              <a:xfrm>
                <a:off x="5292309" y="4253565"/>
                <a:ext cx="184510" cy="187006"/>
                <a:chOff x="2307230" y="2291081"/>
                <a:chExt cx="184510" cy="187006"/>
              </a:xfrm>
            </p:grpSpPr>
            <p:sp>
              <p:nvSpPr>
                <p:cNvPr id="309" name="Elipse 308">
                  <a:extLst>
                    <a:ext uri="{FF2B5EF4-FFF2-40B4-BE49-F238E27FC236}">
                      <a16:creationId xmlns:a16="http://schemas.microsoft.com/office/drawing/2014/main" id="{15EDAB0A-1909-EA36-512A-A8EEC5405970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10" name="Elipse 309">
                  <a:extLst>
                    <a:ext uri="{FF2B5EF4-FFF2-40B4-BE49-F238E27FC236}">
                      <a16:creationId xmlns:a16="http://schemas.microsoft.com/office/drawing/2014/main" id="{ADF4A875-ED72-6C50-382E-65C6538BB5CD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11" name="Agrupar 310">
                <a:extLst>
                  <a:ext uri="{FF2B5EF4-FFF2-40B4-BE49-F238E27FC236}">
                    <a16:creationId xmlns:a16="http://schemas.microsoft.com/office/drawing/2014/main" id="{F0A2E428-26D1-7578-D46A-84762B7CE337}"/>
                  </a:ext>
                </a:extLst>
              </p:cNvPr>
              <p:cNvGrpSpPr/>
              <p:nvPr/>
            </p:nvGrpSpPr>
            <p:grpSpPr>
              <a:xfrm>
                <a:off x="6735128" y="4253565"/>
                <a:ext cx="184510" cy="187006"/>
                <a:chOff x="2307230" y="2291081"/>
                <a:chExt cx="184510" cy="187006"/>
              </a:xfrm>
            </p:grpSpPr>
            <p:sp>
              <p:nvSpPr>
                <p:cNvPr id="312" name="Elipse 311">
                  <a:extLst>
                    <a:ext uri="{FF2B5EF4-FFF2-40B4-BE49-F238E27FC236}">
                      <a16:creationId xmlns:a16="http://schemas.microsoft.com/office/drawing/2014/main" id="{011463E8-E83F-4739-4DC8-C6E0CBADFA3D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13" name="Elipse 312">
                  <a:extLst>
                    <a:ext uri="{FF2B5EF4-FFF2-40B4-BE49-F238E27FC236}">
                      <a16:creationId xmlns:a16="http://schemas.microsoft.com/office/drawing/2014/main" id="{0ADD9828-C640-726F-009A-4E042FA747E0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14" name="Agrupar 313">
                <a:extLst>
                  <a:ext uri="{FF2B5EF4-FFF2-40B4-BE49-F238E27FC236}">
                    <a16:creationId xmlns:a16="http://schemas.microsoft.com/office/drawing/2014/main" id="{9524C5C1-47DA-976D-18B6-0A9A9C7E78A8}"/>
                  </a:ext>
                </a:extLst>
              </p:cNvPr>
              <p:cNvGrpSpPr/>
              <p:nvPr/>
            </p:nvGrpSpPr>
            <p:grpSpPr>
              <a:xfrm>
                <a:off x="8177947" y="4248485"/>
                <a:ext cx="184510" cy="187006"/>
                <a:chOff x="2307230" y="2291081"/>
                <a:chExt cx="184510" cy="187006"/>
              </a:xfrm>
            </p:grpSpPr>
            <p:sp>
              <p:nvSpPr>
                <p:cNvPr id="315" name="Elipse 314">
                  <a:extLst>
                    <a:ext uri="{FF2B5EF4-FFF2-40B4-BE49-F238E27FC236}">
                      <a16:creationId xmlns:a16="http://schemas.microsoft.com/office/drawing/2014/main" id="{167060AF-F998-55CB-B8A4-FDEBACA6E4D7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16" name="Elipse 315">
                  <a:extLst>
                    <a:ext uri="{FF2B5EF4-FFF2-40B4-BE49-F238E27FC236}">
                      <a16:creationId xmlns:a16="http://schemas.microsoft.com/office/drawing/2014/main" id="{717322A9-CE4A-0534-EB4B-D4CFE08BC13E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17" name="Agrupar 316">
                <a:extLst>
                  <a:ext uri="{FF2B5EF4-FFF2-40B4-BE49-F238E27FC236}">
                    <a16:creationId xmlns:a16="http://schemas.microsoft.com/office/drawing/2014/main" id="{106EB5A0-24E7-7C78-F714-171CDBB27EBE}"/>
                  </a:ext>
                </a:extLst>
              </p:cNvPr>
              <p:cNvGrpSpPr/>
              <p:nvPr/>
            </p:nvGrpSpPr>
            <p:grpSpPr>
              <a:xfrm>
                <a:off x="8627472" y="3806809"/>
                <a:ext cx="184510" cy="187006"/>
                <a:chOff x="2307230" y="2291081"/>
                <a:chExt cx="184510" cy="187006"/>
              </a:xfrm>
            </p:grpSpPr>
            <p:sp>
              <p:nvSpPr>
                <p:cNvPr id="318" name="Elipse 317">
                  <a:extLst>
                    <a:ext uri="{FF2B5EF4-FFF2-40B4-BE49-F238E27FC236}">
                      <a16:creationId xmlns:a16="http://schemas.microsoft.com/office/drawing/2014/main" id="{F062300D-E64F-49C9-7FB7-C44ED0E02853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19" name="Elipse 318">
                  <a:extLst>
                    <a:ext uri="{FF2B5EF4-FFF2-40B4-BE49-F238E27FC236}">
                      <a16:creationId xmlns:a16="http://schemas.microsoft.com/office/drawing/2014/main" id="{8CEE13C5-F57C-AD43-FFA7-B50C0554EF6D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20" name="Agrupar 319">
                <a:extLst>
                  <a:ext uri="{FF2B5EF4-FFF2-40B4-BE49-F238E27FC236}">
                    <a16:creationId xmlns:a16="http://schemas.microsoft.com/office/drawing/2014/main" id="{AF961DF0-55E2-1AE1-FC3C-19BA2FDADFCA}"/>
                  </a:ext>
                </a:extLst>
              </p:cNvPr>
              <p:cNvGrpSpPr/>
              <p:nvPr/>
            </p:nvGrpSpPr>
            <p:grpSpPr>
              <a:xfrm>
                <a:off x="8176913" y="3364182"/>
                <a:ext cx="184510" cy="187006"/>
                <a:chOff x="2307230" y="2291081"/>
                <a:chExt cx="184510" cy="187006"/>
              </a:xfrm>
            </p:grpSpPr>
            <p:sp>
              <p:nvSpPr>
                <p:cNvPr id="321" name="Elipse 320">
                  <a:extLst>
                    <a:ext uri="{FF2B5EF4-FFF2-40B4-BE49-F238E27FC236}">
                      <a16:creationId xmlns:a16="http://schemas.microsoft.com/office/drawing/2014/main" id="{33376AE0-C671-07FD-3AA4-C53C3BD1D7ED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22" name="Elipse 321">
                  <a:extLst>
                    <a:ext uri="{FF2B5EF4-FFF2-40B4-BE49-F238E27FC236}">
                      <a16:creationId xmlns:a16="http://schemas.microsoft.com/office/drawing/2014/main" id="{6BF57E19-163A-65C9-BDDE-3FCEDA440F77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23" name="Agrupar 322">
                <a:extLst>
                  <a:ext uri="{FF2B5EF4-FFF2-40B4-BE49-F238E27FC236}">
                    <a16:creationId xmlns:a16="http://schemas.microsoft.com/office/drawing/2014/main" id="{6B2DCCA4-F808-AFEC-A1BC-514E28ED0437}"/>
                  </a:ext>
                </a:extLst>
              </p:cNvPr>
              <p:cNvGrpSpPr/>
              <p:nvPr/>
            </p:nvGrpSpPr>
            <p:grpSpPr>
              <a:xfrm>
                <a:off x="6735128" y="3364977"/>
                <a:ext cx="184510" cy="187006"/>
                <a:chOff x="2307230" y="2291081"/>
                <a:chExt cx="184510" cy="187006"/>
              </a:xfrm>
            </p:grpSpPr>
            <p:sp>
              <p:nvSpPr>
                <p:cNvPr id="324" name="Elipse 323">
                  <a:extLst>
                    <a:ext uri="{FF2B5EF4-FFF2-40B4-BE49-F238E27FC236}">
                      <a16:creationId xmlns:a16="http://schemas.microsoft.com/office/drawing/2014/main" id="{87693C67-B17F-8741-EF95-7D69454530BF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25" name="Elipse 324">
                  <a:extLst>
                    <a:ext uri="{FF2B5EF4-FFF2-40B4-BE49-F238E27FC236}">
                      <a16:creationId xmlns:a16="http://schemas.microsoft.com/office/drawing/2014/main" id="{D664A206-CBAF-8F29-15AA-BC30FA820048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grpSp>
            <p:nvGrpSpPr>
              <p:cNvPr id="326" name="Agrupar 325">
                <a:extLst>
                  <a:ext uri="{FF2B5EF4-FFF2-40B4-BE49-F238E27FC236}">
                    <a16:creationId xmlns:a16="http://schemas.microsoft.com/office/drawing/2014/main" id="{D10E86D2-CBD1-790E-4E8B-D71888C04D1F}"/>
                  </a:ext>
                </a:extLst>
              </p:cNvPr>
              <p:cNvGrpSpPr/>
              <p:nvPr/>
            </p:nvGrpSpPr>
            <p:grpSpPr>
              <a:xfrm>
                <a:off x="5290900" y="3360600"/>
                <a:ext cx="184510" cy="187006"/>
                <a:chOff x="2307230" y="2291081"/>
                <a:chExt cx="184510" cy="187006"/>
              </a:xfrm>
            </p:grpSpPr>
            <p:sp>
              <p:nvSpPr>
                <p:cNvPr id="327" name="Elipse 326">
                  <a:extLst>
                    <a:ext uri="{FF2B5EF4-FFF2-40B4-BE49-F238E27FC236}">
                      <a16:creationId xmlns:a16="http://schemas.microsoft.com/office/drawing/2014/main" id="{602A9256-3485-C726-C8B1-0838C0416B38}"/>
                    </a:ext>
                  </a:extLst>
                </p:cNvPr>
                <p:cNvSpPr/>
                <p:nvPr/>
              </p:nvSpPr>
              <p:spPr>
                <a:xfrm>
                  <a:off x="2307230" y="2291081"/>
                  <a:ext cx="184510" cy="187006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  <p:sp>
              <p:nvSpPr>
                <p:cNvPr id="328" name="Elipse 327">
                  <a:extLst>
                    <a:ext uri="{FF2B5EF4-FFF2-40B4-BE49-F238E27FC236}">
                      <a16:creationId xmlns:a16="http://schemas.microsoft.com/office/drawing/2014/main" id="{2A2D8002-679F-5DED-42E6-E8BAFFE641D7}"/>
                    </a:ext>
                  </a:extLst>
                </p:cNvPr>
                <p:cNvSpPr/>
                <p:nvPr/>
              </p:nvSpPr>
              <p:spPr>
                <a:xfrm>
                  <a:off x="2349501" y="2331720"/>
                  <a:ext cx="97900" cy="1016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799"/>
                </a:p>
              </p:txBody>
            </p:sp>
          </p:grpSp>
          <p:cxnSp>
            <p:nvCxnSpPr>
              <p:cNvPr id="329" name="Conector de Seta Reta 328">
                <a:extLst>
                  <a:ext uri="{FF2B5EF4-FFF2-40B4-BE49-F238E27FC236}">
                    <a16:creationId xmlns:a16="http://schemas.microsoft.com/office/drawing/2014/main" id="{61A4E19D-4416-BCBC-3850-AA2A97231304}"/>
                  </a:ext>
                </a:extLst>
              </p:cNvPr>
              <p:cNvCxnSpPr>
                <a:cxnSpLocks/>
                <a:stCxn id="304" idx="6"/>
              </p:cNvCxnSpPr>
              <p:nvPr/>
            </p:nvCxnSpPr>
            <p:spPr>
              <a:xfrm>
                <a:off x="3548119" y="3898248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de Seta Reta 329">
                <a:extLst>
                  <a:ext uri="{FF2B5EF4-FFF2-40B4-BE49-F238E27FC236}">
                    <a16:creationId xmlns:a16="http://schemas.microsoft.com/office/drawing/2014/main" id="{CFAB44AA-7820-1010-9CF5-93183FF5BC7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37357" y="4146677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de Seta Reta 330">
                <a:extLst>
                  <a:ext uri="{FF2B5EF4-FFF2-40B4-BE49-F238E27FC236}">
                    <a16:creationId xmlns:a16="http://schemas.microsoft.com/office/drawing/2014/main" id="{3566D179-E1D8-7A24-E796-1071EA634A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34176" y="3613754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de Seta Reta 331">
                <a:extLst>
                  <a:ext uri="{FF2B5EF4-FFF2-40B4-BE49-F238E27FC236}">
                    <a16:creationId xmlns:a16="http://schemas.microsoft.com/office/drawing/2014/main" id="{6B43FF67-C27B-4CD9-51DE-577589094B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270376" y="4172780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de Seta Reta 332">
                <a:extLst>
                  <a:ext uri="{FF2B5EF4-FFF2-40B4-BE49-F238E27FC236}">
                    <a16:creationId xmlns:a16="http://schemas.microsoft.com/office/drawing/2014/main" id="{9409D0D6-DFEB-0290-87D4-FD3EFC4611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71867" y="3617941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de Seta Reta 333">
                <a:extLst>
                  <a:ext uri="{FF2B5EF4-FFF2-40B4-BE49-F238E27FC236}">
                    <a16:creationId xmlns:a16="http://schemas.microsoft.com/office/drawing/2014/main" id="{90967EBE-AE62-E194-1BD8-1EF2C4A3A9D2}"/>
                  </a:ext>
                </a:extLst>
              </p:cNvPr>
              <p:cNvCxnSpPr>
                <a:cxnSpLocks/>
                <a:stCxn id="313" idx="0"/>
              </p:cNvCxnSpPr>
              <p:nvPr/>
            </p:nvCxnSpPr>
            <p:spPr>
              <a:xfrm flipV="1">
                <a:off x="6826349" y="4039345"/>
                <a:ext cx="1089" cy="254859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de Seta Reta 334">
                <a:extLst>
                  <a:ext uri="{FF2B5EF4-FFF2-40B4-BE49-F238E27FC236}">
                    <a16:creationId xmlns:a16="http://schemas.microsoft.com/office/drawing/2014/main" id="{C28716E6-42DB-F843-549C-C2AD175B6B5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710781" y="3619267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de Seta Reta 335">
                <a:extLst>
                  <a:ext uri="{FF2B5EF4-FFF2-40B4-BE49-F238E27FC236}">
                    <a16:creationId xmlns:a16="http://schemas.microsoft.com/office/drawing/2014/main" id="{E2B9F169-FFD3-6F99-5250-79E1E9C5C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37781" y="3897933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de Seta Reta 336">
                <a:extLst>
                  <a:ext uri="{FF2B5EF4-FFF2-40B4-BE49-F238E27FC236}">
                    <a16:creationId xmlns:a16="http://schemas.microsoft.com/office/drawing/2014/main" id="{5517E000-1F80-5396-3C3E-15A98BB7E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7521" y="4036712"/>
                <a:ext cx="1089" cy="254859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de Seta Reta 337">
                <a:extLst>
                  <a:ext uri="{FF2B5EF4-FFF2-40B4-BE49-F238E27FC236}">
                    <a16:creationId xmlns:a16="http://schemas.microsoft.com/office/drawing/2014/main" id="{2C0FFDAB-8DC0-13BC-4527-F56DF24BD4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151953" y="3616634"/>
                <a:ext cx="226321" cy="63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64BEF35F-BD31-E99B-7ABB-7962BC90B8F7}"/>
                </a:ext>
              </a:extLst>
            </p:cNvPr>
            <p:cNvGrpSpPr/>
            <p:nvPr/>
          </p:nvGrpSpPr>
          <p:grpSpPr>
            <a:xfrm>
              <a:off x="6144966" y="2226972"/>
              <a:ext cx="1742777" cy="404118"/>
              <a:chOff x="3548119" y="4968240"/>
              <a:chExt cx="1742777" cy="484652"/>
            </a:xfrm>
          </p:grpSpPr>
          <p:cxnSp>
            <p:nvCxnSpPr>
              <p:cNvPr id="340" name="Conector de Seta Reta 339">
                <a:extLst>
                  <a:ext uri="{FF2B5EF4-FFF2-40B4-BE49-F238E27FC236}">
                    <a16:creationId xmlns:a16="http://schemas.microsoft.com/office/drawing/2014/main" id="{FE39269A-81E0-339F-CBFD-6F77517C2864}"/>
                  </a:ext>
                </a:extLst>
              </p:cNvPr>
              <p:cNvCxnSpPr/>
              <p:nvPr/>
            </p:nvCxnSpPr>
            <p:spPr>
              <a:xfrm flipV="1">
                <a:off x="3548119" y="4968240"/>
                <a:ext cx="0" cy="37592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1" name="CaixaDeTexto 340">
                    <a:extLst>
                      <a:ext uri="{FF2B5EF4-FFF2-40B4-BE49-F238E27FC236}">
                        <a16:creationId xmlns:a16="http://schemas.microsoft.com/office/drawing/2014/main" id="{959AB6D6-59EF-D47B-610B-7082BDC3DC6F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119" y="4983274"/>
                    <a:ext cx="1742777" cy="4696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799" dirty="0"/>
                      <a:t>Friction Force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a14:m>
                    <a:endParaRPr lang="pt-BR" sz="1799" dirty="0"/>
                  </a:p>
                </p:txBody>
              </p:sp>
            </mc:Choice>
            <mc:Fallback xmlns="">
              <p:sp>
                <p:nvSpPr>
                  <p:cNvPr id="341" name="CaixaDeTexto 340">
                    <a:extLst>
                      <a:ext uri="{FF2B5EF4-FFF2-40B4-BE49-F238E27FC236}">
                        <a16:creationId xmlns:a16="http://schemas.microsoft.com/office/drawing/2014/main" id="{959AB6D6-59EF-D47B-610B-7082BDC3DC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8119" y="4983274"/>
                    <a:ext cx="1742777" cy="4696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97" t="-3125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CD2AAB2-9FBC-04F7-8863-45B34179113C}"/>
                </a:ext>
              </a:extLst>
            </p:cNvPr>
            <p:cNvGrpSpPr/>
            <p:nvPr/>
          </p:nvGrpSpPr>
          <p:grpSpPr>
            <a:xfrm>
              <a:off x="3655474" y="2207977"/>
              <a:ext cx="2962370" cy="397756"/>
              <a:chOff x="5378122" y="4961344"/>
              <a:chExt cx="2962370" cy="472983"/>
            </a:xfrm>
          </p:grpSpPr>
          <p:cxnSp>
            <p:nvCxnSpPr>
              <p:cNvPr id="342" name="Conector de Seta Reta 341">
                <a:extLst>
                  <a:ext uri="{FF2B5EF4-FFF2-40B4-BE49-F238E27FC236}">
                    <a16:creationId xmlns:a16="http://schemas.microsoft.com/office/drawing/2014/main" id="{873D0718-71A9-F59B-19A3-8BB2E0FEFBD9}"/>
                  </a:ext>
                </a:extLst>
              </p:cNvPr>
              <p:cNvCxnSpPr/>
              <p:nvPr/>
            </p:nvCxnSpPr>
            <p:spPr>
              <a:xfrm flipV="1">
                <a:off x="5382121" y="4961344"/>
                <a:ext cx="0" cy="3759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3" name="CaixaDeTexto 342">
                    <a:extLst>
                      <a:ext uri="{FF2B5EF4-FFF2-40B4-BE49-F238E27FC236}">
                        <a16:creationId xmlns:a16="http://schemas.microsoft.com/office/drawing/2014/main" id="{C1845AF5-5D71-B56D-915A-C335C3862492}"/>
                      </a:ext>
                    </a:extLst>
                  </p:cNvPr>
                  <p:cNvSpPr txBox="1"/>
                  <p:nvPr/>
                </p:nvSpPr>
                <p:spPr>
                  <a:xfrm>
                    <a:off x="5378122" y="4995296"/>
                    <a:ext cx="2962370" cy="4390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799" dirty="0"/>
                      <a:t>External Normal Force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endParaRPr lang="pt-BR" sz="1799" dirty="0"/>
                  </a:p>
                </p:txBody>
              </p:sp>
            </mc:Choice>
            <mc:Fallback xmlns="">
              <p:sp>
                <p:nvSpPr>
                  <p:cNvPr id="343" name="CaixaDeTexto 342">
                    <a:extLst>
                      <a:ext uri="{FF2B5EF4-FFF2-40B4-BE49-F238E27FC236}">
                        <a16:creationId xmlns:a16="http://schemas.microsoft.com/office/drawing/2014/main" id="{C1845AF5-5D71-B56D-915A-C335C38624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8122" y="4995296"/>
                    <a:ext cx="2962370" cy="4390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40" t="-4918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5C7145BC-CE05-667B-3DD1-C6BB4AFD9987}"/>
                </a:ext>
              </a:extLst>
            </p:cNvPr>
            <p:cNvGrpSpPr/>
            <p:nvPr/>
          </p:nvGrpSpPr>
          <p:grpSpPr>
            <a:xfrm>
              <a:off x="1195582" y="2205660"/>
              <a:ext cx="2547877" cy="369204"/>
              <a:chOff x="3548119" y="5482720"/>
              <a:chExt cx="2547877" cy="433151"/>
            </a:xfrm>
          </p:grpSpPr>
          <p:cxnSp>
            <p:nvCxnSpPr>
              <p:cNvPr id="344" name="Conector de Seta Reta 343">
                <a:extLst>
                  <a:ext uri="{FF2B5EF4-FFF2-40B4-BE49-F238E27FC236}">
                    <a16:creationId xmlns:a16="http://schemas.microsoft.com/office/drawing/2014/main" id="{0B68F701-334E-B928-C123-5966B84E77E1}"/>
                  </a:ext>
                </a:extLst>
              </p:cNvPr>
              <p:cNvCxnSpPr/>
              <p:nvPr/>
            </p:nvCxnSpPr>
            <p:spPr>
              <a:xfrm flipV="1">
                <a:off x="3548119" y="5486616"/>
                <a:ext cx="0" cy="375920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5" name="CaixaDeTexto 344">
                    <a:extLst>
                      <a:ext uri="{FF2B5EF4-FFF2-40B4-BE49-F238E27FC236}">
                        <a16:creationId xmlns:a16="http://schemas.microsoft.com/office/drawing/2014/main" id="{5C802504-C6AA-BE89-87AD-6A9AFD43EBA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8119" y="5482720"/>
                    <a:ext cx="2547877" cy="4331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799" noProof="1"/>
                      <a:t>Internal</a:t>
                    </a:r>
                    <a:r>
                      <a:rPr lang="pt-BR" sz="1799" dirty="0"/>
                      <a:t> Normal Force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a14:m>
                    <a:endParaRPr lang="pt-BR" sz="1799" dirty="0"/>
                  </a:p>
                </p:txBody>
              </p:sp>
            </mc:Choice>
            <mc:Fallback xmlns="">
              <p:sp>
                <p:nvSpPr>
                  <p:cNvPr id="345" name="CaixaDeTexto 344">
                    <a:extLst>
                      <a:ext uri="{FF2B5EF4-FFF2-40B4-BE49-F238E27FC236}">
                        <a16:creationId xmlns:a16="http://schemas.microsoft.com/office/drawing/2014/main" id="{5C802504-C6AA-BE89-87AD-6A9AFD43EB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8119" y="5482720"/>
                    <a:ext cx="2547877" cy="43315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14" t="-4918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29C33F6A-C218-9EFA-1FCD-5D7A1AF3F403}"/>
                </a:ext>
              </a:extLst>
            </p:cNvPr>
            <p:cNvGrpSpPr/>
            <p:nvPr/>
          </p:nvGrpSpPr>
          <p:grpSpPr>
            <a:xfrm>
              <a:off x="670713" y="5128246"/>
              <a:ext cx="610682" cy="890925"/>
              <a:chOff x="4398384" y="1839738"/>
              <a:chExt cx="610682" cy="981819"/>
            </a:xfrm>
          </p:grpSpPr>
          <p:cxnSp>
            <p:nvCxnSpPr>
              <p:cNvPr id="145" name="直線矢印コネクタ 41">
                <a:extLst>
                  <a:ext uri="{FF2B5EF4-FFF2-40B4-BE49-F238E27FC236}">
                    <a16:creationId xmlns:a16="http://schemas.microsoft.com/office/drawing/2014/main" id="{18A72EF8-C306-ADA4-85B4-6505205DB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937" y="2543765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53" name="テキスト ボックス 45">
                <a:extLst>
                  <a:ext uri="{FF2B5EF4-FFF2-40B4-BE49-F238E27FC236}">
                    <a16:creationId xmlns:a16="http://schemas.microsoft.com/office/drawing/2014/main" id="{82C2F151-340B-A8EB-641F-48F8431DEC08}"/>
                  </a:ext>
                </a:extLst>
              </p:cNvPr>
              <p:cNvSpPr txBox="1"/>
              <p:nvPr/>
            </p:nvSpPr>
            <p:spPr>
              <a:xfrm>
                <a:off x="4784676" y="2312932"/>
                <a:ext cx="224390" cy="5086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95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テキスト ボックス 46">
                <a:extLst>
                  <a:ext uri="{FF2B5EF4-FFF2-40B4-BE49-F238E27FC236}">
                    <a16:creationId xmlns:a16="http://schemas.microsoft.com/office/drawing/2014/main" id="{04827DC7-8800-C77E-4E46-136F702C75E1}"/>
                  </a:ext>
                </a:extLst>
              </p:cNvPr>
              <p:cNvSpPr txBox="1"/>
              <p:nvPr/>
            </p:nvSpPr>
            <p:spPr>
              <a:xfrm>
                <a:off x="4398384" y="1839738"/>
                <a:ext cx="224390" cy="50862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95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直線矢印コネクタ 41">
                <a:extLst>
                  <a:ext uri="{FF2B5EF4-FFF2-40B4-BE49-F238E27FC236}">
                    <a16:creationId xmlns:a16="http://schemas.microsoft.com/office/drawing/2014/main" id="{1664E55D-EAA4-A293-8AFF-864167D00C4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75387" y="2373214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64533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Agrupar 49">
            <a:extLst>
              <a:ext uri="{FF2B5EF4-FFF2-40B4-BE49-F238E27FC236}">
                <a16:creationId xmlns:a16="http://schemas.microsoft.com/office/drawing/2014/main" id="{701CE3E7-F53C-0B50-68B2-9F86AD411C54}"/>
              </a:ext>
            </a:extLst>
          </p:cNvPr>
          <p:cNvGrpSpPr/>
          <p:nvPr/>
        </p:nvGrpSpPr>
        <p:grpSpPr>
          <a:xfrm>
            <a:off x="0" y="3703429"/>
            <a:ext cx="6807581" cy="2276549"/>
            <a:chOff x="629416" y="536035"/>
            <a:chExt cx="6807581" cy="2272178"/>
          </a:xfrm>
        </p:grpSpPr>
        <p:grpSp>
          <p:nvGrpSpPr>
            <p:cNvPr id="15" name="グループ化 83">
              <a:extLst>
                <a:ext uri="{FF2B5EF4-FFF2-40B4-BE49-F238E27FC236}">
                  <a16:creationId xmlns:a16="http://schemas.microsoft.com/office/drawing/2014/main" id="{CB13C6DA-CB85-EF52-44E2-32B907A05ABD}"/>
                </a:ext>
              </a:extLst>
            </p:cNvPr>
            <p:cNvGrpSpPr/>
            <p:nvPr/>
          </p:nvGrpSpPr>
          <p:grpSpPr>
            <a:xfrm>
              <a:off x="2545098" y="896035"/>
              <a:ext cx="1440000" cy="1440000"/>
              <a:chOff x="0" y="0"/>
              <a:chExt cx="1440000" cy="1440000"/>
            </a:xfrm>
          </p:grpSpPr>
          <p:sp>
            <p:nvSpPr>
              <p:cNvPr id="16" name="正方形/長方形 84">
                <a:extLst>
                  <a:ext uri="{FF2B5EF4-FFF2-40B4-BE49-F238E27FC236}">
                    <a16:creationId xmlns:a16="http://schemas.microsoft.com/office/drawing/2014/main" id="{250A40A9-B6DC-7328-B091-DCA988B771B6}"/>
                  </a:ext>
                </a:extLst>
              </p:cNvPr>
              <p:cNvSpPr/>
              <p:nvPr/>
            </p:nvSpPr>
            <p:spPr>
              <a:xfrm>
                <a:off x="0" y="0"/>
                <a:ext cx="1440000" cy="144000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17" name="楕円 85">
                <a:extLst>
                  <a:ext uri="{FF2B5EF4-FFF2-40B4-BE49-F238E27FC236}">
                    <a16:creationId xmlns:a16="http://schemas.microsoft.com/office/drawing/2014/main" id="{6DAA9E4E-969B-44BD-4173-FE852BF38A67}"/>
                  </a:ext>
                </a:extLst>
              </p:cNvPr>
              <p:cNvSpPr/>
              <p:nvPr/>
            </p:nvSpPr>
            <p:spPr>
              <a:xfrm>
                <a:off x="270000" y="273640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</p:grpSp>
        <p:grpSp>
          <p:nvGrpSpPr>
            <p:cNvPr id="18" name="グループ化 83">
              <a:extLst>
                <a:ext uri="{FF2B5EF4-FFF2-40B4-BE49-F238E27FC236}">
                  <a16:creationId xmlns:a16="http://schemas.microsoft.com/office/drawing/2014/main" id="{68D26D05-833F-A47B-EF90-2C0E90AC10AE}"/>
                </a:ext>
              </a:extLst>
            </p:cNvPr>
            <p:cNvGrpSpPr/>
            <p:nvPr/>
          </p:nvGrpSpPr>
          <p:grpSpPr>
            <a:xfrm>
              <a:off x="1105098" y="896035"/>
              <a:ext cx="1440000" cy="1440000"/>
              <a:chOff x="0" y="0"/>
              <a:chExt cx="1440000" cy="1440000"/>
            </a:xfrm>
          </p:grpSpPr>
          <p:sp>
            <p:nvSpPr>
              <p:cNvPr id="19" name="正方形/長方形 84">
                <a:extLst>
                  <a:ext uri="{FF2B5EF4-FFF2-40B4-BE49-F238E27FC236}">
                    <a16:creationId xmlns:a16="http://schemas.microsoft.com/office/drawing/2014/main" id="{9E52C2F4-D3CC-4F33-8C53-9A4CE17ABD03}"/>
                  </a:ext>
                </a:extLst>
              </p:cNvPr>
              <p:cNvSpPr/>
              <p:nvPr/>
            </p:nvSpPr>
            <p:spPr>
              <a:xfrm>
                <a:off x="0" y="0"/>
                <a:ext cx="1440000" cy="144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20" name="楕円 85">
                <a:extLst>
                  <a:ext uri="{FF2B5EF4-FFF2-40B4-BE49-F238E27FC236}">
                    <a16:creationId xmlns:a16="http://schemas.microsoft.com/office/drawing/2014/main" id="{81F5655A-3168-B0E9-E241-28D1B203D349}"/>
                  </a:ext>
                </a:extLst>
              </p:cNvPr>
              <p:cNvSpPr/>
              <p:nvPr/>
            </p:nvSpPr>
            <p:spPr>
              <a:xfrm>
                <a:off x="270000" y="273640"/>
                <a:ext cx="900000" cy="90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87AAE1A5-4164-73AB-B599-9C82A053A8BD}"/>
                </a:ext>
              </a:extLst>
            </p:cNvPr>
            <p:cNvGrpSpPr/>
            <p:nvPr/>
          </p:nvGrpSpPr>
          <p:grpSpPr>
            <a:xfrm>
              <a:off x="4556997" y="536035"/>
              <a:ext cx="1440000" cy="1800000"/>
              <a:chOff x="4556997" y="536035"/>
              <a:chExt cx="1440000" cy="1800000"/>
            </a:xfrm>
            <a:noFill/>
          </p:grpSpPr>
          <p:sp>
            <p:nvSpPr>
              <p:cNvPr id="22" name="正方形/長方形 28">
                <a:extLst>
                  <a:ext uri="{FF2B5EF4-FFF2-40B4-BE49-F238E27FC236}">
                    <a16:creationId xmlns:a16="http://schemas.microsoft.com/office/drawing/2014/main" id="{4824FC40-BE91-DD78-3C26-6A0375C8302C}"/>
                  </a:ext>
                </a:extLst>
              </p:cNvPr>
              <p:cNvSpPr/>
              <p:nvPr/>
            </p:nvSpPr>
            <p:spPr>
              <a:xfrm>
                <a:off x="4556997" y="1256035"/>
                <a:ext cx="1440000" cy="108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23" name="正方形/長方形 29">
                <a:extLst>
                  <a:ext uri="{FF2B5EF4-FFF2-40B4-BE49-F238E27FC236}">
                    <a16:creationId xmlns:a16="http://schemas.microsoft.com/office/drawing/2014/main" id="{5501F6DD-E732-A769-CD5B-ABD05FBCECF6}"/>
                  </a:ext>
                </a:extLst>
              </p:cNvPr>
              <p:cNvSpPr/>
              <p:nvPr/>
            </p:nvSpPr>
            <p:spPr>
              <a:xfrm>
                <a:off x="4826997" y="536035"/>
                <a:ext cx="900000" cy="7200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</p:grp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00EC6E95-EB9B-1DF9-5E05-02E75DA79B23}"/>
                </a:ext>
              </a:extLst>
            </p:cNvPr>
            <p:cNvGrpSpPr/>
            <p:nvPr/>
          </p:nvGrpSpPr>
          <p:grpSpPr>
            <a:xfrm>
              <a:off x="5996997" y="536035"/>
              <a:ext cx="1440000" cy="1800000"/>
              <a:chOff x="5996997" y="536035"/>
              <a:chExt cx="1440000" cy="1800000"/>
            </a:xfrm>
            <a:noFill/>
          </p:grpSpPr>
          <p:sp>
            <p:nvSpPr>
              <p:cNvPr id="26" name="正方形/長方形 28">
                <a:extLst>
                  <a:ext uri="{FF2B5EF4-FFF2-40B4-BE49-F238E27FC236}">
                    <a16:creationId xmlns:a16="http://schemas.microsoft.com/office/drawing/2014/main" id="{1EDE7DD9-0CB8-5AD7-1145-115CC792EEB7}"/>
                  </a:ext>
                </a:extLst>
              </p:cNvPr>
              <p:cNvSpPr/>
              <p:nvPr/>
            </p:nvSpPr>
            <p:spPr>
              <a:xfrm>
                <a:off x="5996997" y="1256035"/>
                <a:ext cx="1440000" cy="108000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  <p:sp>
            <p:nvSpPr>
              <p:cNvPr id="27" name="正方形/長方形 29">
                <a:extLst>
                  <a:ext uri="{FF2B5EF4-FFF2-40B4-BE49-F238E27FC236}">
                    <a16:creationId xmlns:a16="http://schemas.microsoft.com/office/drawing/2014/main" id="{0F044C12-1D86-8A24-9A61-4C2F5442F6A8}"/>
                  </a:ext>
                </a:extLst>
              </p:cNvPr>
              <p:cNvSpPr/>
              <p:nvPr/>
            </p:nvSpPr>
            <p:spPr>
              <a:xfrm>
                <a:off x="6266997" y="536035"/>
                <a:ext cx="900000" cy="72000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799"/>
              </a:p>
            </p:txBody>
          </p:sp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F830FB76-0F60-88E9-D8E5-86A977993CCA}"/>
                </a:ext>
              </a:extLst>
            </p:cNvPr>
            <p:cNvGrpSpPr/>
            <p:nvPr/>
          </p:nvGrpSpPr>
          <p:grpSpPr>
            <a:xfrm>
              <a:off x="629416" y="1868605"/>
              <a:ext cx="610682" cy="933844"/>
              <a:chOff x="4398384" y="1839738"/>
              <a:chExt cx="610682" cy="933844"/>
            </a:xfrm>
          </p:grpSpPr>
          <p:cxnSp>
            <p:nvCxnSpPr>
              <p:cNvPr id="32" name="直線矢印コネクタ 41">
                <a:extLst>
                  <a:ext uri="{FF2B5EF4-FFF2-40B4-BE49-F238E27FC236}">
                    <a16:creationId xmlns:a16="http://schemas.microsoft.com/office/drawing/2014/main" id="{06C2E3DE-BD40-482C-1C75-A96FA5A9D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937" y="2543765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3" name="テキスト ボックス 45">
                <a:extLst>
                  <a:ext uri="{FF2B5EF4-FFF2-40B4-BE49-F238E27FC236}">
                    <a16:creationId xmlns:a16="http://schemas.microsoft.com/office/drawing/2014/main" id="{78409452-7D8E-D04B-4329-0BE727F3879B}"/>
                  </a:ext>
                </a:extLst>
              </p:cNvPr>
              <p:cNvSpPr txBox="1"/>
              <p:nvPr/>
            </p:nvSpPr>
            <p:spPr>
              <a:xfrm>
                <a:off x="4784676" y="2312931"/>
                <a:ext cx="224390" cy="46065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46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テキスト ボックス 46">
                <a:extLst>
                  <a:ext uri="{FF2B5EF4-FFF2-40B4-BE49-F238E27FC236}">
                    <a16:creationId xmlns:a16="http://schemas.microsoft.com/office/drawing/2014/main" id="{EB04A9D4-2104-E6A6-006F-A9D149A9BF01}"/>
                  </a:ext>
                </a:extLst>
              </p:cNvPr>
              <p:cNvSpPr txBox="1"/>
              <p:nvPr/>
            </p:nvSpPr>
            <p:spPr>
              <a:xfrm>
                <a:off x="4398384" y="1839738"/>
                <a:ext cx="224390" cy="46065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46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線矢印コネクタ 41">
                <a:extLst>
                  <a:ext uri="{FF2B5EF4-FFF2-40B4-BE49-F238E27FC236}">
                    <a16:creationId xmlns:a16="http://schemas.microsoft.com/office/drawing/2014/main" id="{3A4B7110-7A63-9229-7DE1-3A5835FA69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75387" y="2373214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89D0179-7E00-1085-EF89-11FA3AC9995D}"/>
                </a:ext>
              </a:extLst>
            </p:cNvPr>
            <p:cNvGrpSpPr/>
            <p:nvPr/>
          </p:nvGrpSpPr>
          <p:grpSpPr>
            <a:xfrm>
              <a:off x="4129757" y="1874369"/>
              <a:ext cx="610682" cy="933844"/>
              <a:chOff x="4398384" y="1839738"/>
              <a:chExt cx="610682" cy="933844"/>
            </a:xfrm>
          </p:grpSpPr>
          <p:cxnSp>
            <p:nvCxnSpPr>
              <p:cNvPr id="37" name="直線矢印コネクタ 41">
                <a:extLst>
                  <a:ext uri="{FF2B5EF4-FFF2-40B4-BE49-F238E27FC236}">
                    <a16:creationId xmlns:a16="http://schemas.microsoft.com/office/drawing/2014/main" id="{B20C848F-A71B-F7DE-830C-D6182E847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937" y="2543765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8" name="テキスト ボックス 45">
                <a:extLst>
                  <a:ext uri="{FF2B5EF4-FFF2-40B4-BE49-F238E27FC236}">
                    <a16:creationId xmlns:a16="http://schemas.microsoft.com/office/drawing/2014/main" id="{EC732CE7-CBDC-3B86-6B67-3E9DB04B3A72}"/>
                  </a:ext>
                </a:extLst>
              </p:cNvPr>
              <p:cNvSpPr txBox="1"/>
              <p:nvPr/>
            </p:nvSpPr>
            <p:spPr>
              <a:xfrm>
                <a:off x="4784676" y="2312931"/>
                <a:ext cx="224390" cy="46065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46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テキスト ボックス 46">
                <a:extLst>
                  <a:ext uri="{FF2B5EF4-FFF2-40B4-BE49-F238E27FC236}">
                    <a16:creationId xmlns:a16="http://schemas.microsoft.com/office/drawing/2014/main" id="{BA8D7CFA-5EB1-D6C8-8CC2-71C192578A88}"/>
                  </a:ext>
                </a:extLst>
              </p:cNvPr>
              <p:cNvSpPr txBox="1"/>
              <p:nvPr/>
            </p:nvSpPr>
            <p:spPr>
              <a:xfrm>
                <a:off x="4398384" y="1839738"/>
                <a:ext cx="224390" cy="46065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457146">
                  <a:defRPr/>
                </a:pPr>
                <a:r>
                  <a:rPr kumimoji="1" lang="en-US" altLang="ja-JP" sz="239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z</a:t>
                </a:r>
                <a:endParaRPr kumimoji="1" lang="ja-JP" altLang="en-US" sz="239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0" name="直線矢印コネクタ 41">
                <a:extLst>
                  <a:ext uri="{FF2B5EF4-FFF2-40B4-BE49-F238E27FC236}">
                    <a16:creationId xmlns:a16="http://schemas.microsoft.com/office/drawing/2014/main" id="{0EC2E28D-27B5-2E7D-9754-73707154412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75387" y="2373214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F40CA7E-BCD9-EB3B-CD89-39C17390BFE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09037" y="1082824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FD01B431-58CD-622A-F457-C78E2619CDC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809037" y="2153067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0FFEF737-D89B-75E5-11FC-A6D959B0AE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57138" y="708075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0B46AB6B-90C3-34D8-CDDE-58BA950F6B3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357138" y="2159603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5B82DB5B-C644-56C8-1ECA-05A572AFD74A}"/>
              </a:ext>
            </a:extLst>
          </p:cNvPr>
          <p:cNvGrpSpPr/>
          <p:nvPr/>
        </p:nvGrpSpPr>
        <p:grpSpPr>
          <a:xfrm>
            <a:off x="2172884" y="6334780"/>
            <a:ext cx="2962369" cy="523220"/>
            <a:chOff x="3345812" y="3116404"/>
            <a:chExt cx="2962370" cy="449570"/>
          </a:xfrm>
        </p:grpSpPr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4874FDBC-7C21-BDF8-82CE-13559012E3A9}"/>
                </a:ext>
              </a:extLst>
            </p:cNvPr>
            <p:cNvCxnSpPr/>
            <p:nvPr/>
          </p:nvCxnSpPr>
          <p:spPr>
            <a:xfrm flipV="1">
              <a:off x="3345812" y="3190054"/>
              <a:ext cx="0" cy="3759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18D2263F-6ECC-332A-370B-D0E2BA9EC824}"/>
                    </a:ext>
                  </a:extLst>
                </p:cNvPr>
                <p:cNvSpPr txBox="1"/>
                <p:nvPr/>
              </p:nvSpPr>
              <p:spPr>
                <a:xfrm>
                  <a:off x="3345812" y="3116404"/>
                  <a:ext cx="2962370" cy="4495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800" dirty="0"/>
                    <a:t>Normal Force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8" name="CaixaDeTexto 47">
                  <a:extLst>
                    <a:ext uri="{FF2B5EF4-FFF2-40B4-BE49-F238E27FC236}">
                      <a16:creationId xmlns:a16="http://schemas.microsoft.com/office/drawing/2014/main" id="{18D2263F-6ECC-332A-370B-D0E2BA9EC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812" y="3116404"/>
                  <a:ext cx="2962370" cy="449570"/>
                </a:xfrm>
                <a:prstGeom prst="rect">
                  <a:avLst/>
                </a:prstGeom>
                <a:blipFill>
                  <a:blip r:embed="rId2"/>
                  <a:stretch>
                    <a:fillRect l="-4115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6550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54ABCB6-F1CF-A91F-4658-8765F17E1AE6}"/>
              </a:ext>
            </a:extLst>
          </p:cNvPr>
          <p:cNvGrpSpPr/>
          <p:nvPr/>
        </p:nvGrpSpPr>
        <p:grpSpPr>
          <a:xfrm>
            <a:off x="2881813" y="2454587"/>
            <a:ext cx="4606599" cy="1441003"/>
            <a:chOff x="2897047" y="1631620"/>
            <a:chExt cx="4606597" cy="1441004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9130511-7C7A-F21D-45F5-152D3223720F}"/>
                </a:ext>
              </a:extLst>
            </p:cNvPr>
            <p:cNvSpPr/>
            <p:nvPr/>
          </p:nvSpPr>
          <p:spPr>
            <a:xfrm flipH="1">
              <a:off x="2897047" y="1631620"/>
              <a:ext cx="4606597" cy="8638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99"/>
            </a:p>
          </p:txBody>
        </p:sp>
        <p:sp>
          <p:nvSpPr>
            <p:cNvPr id="17" name="正方形/長方形 79">
              <a:extLst>
                <a:ext uri="{FF2B5EF4-FFF2-40B4-BE49-F238E27FC236}">
                  <a16:creationId xmlns:a16="http://schemas.microsoft.com/office/drawing/2014/main" id="{4673E87A-D806-239B-4230-BD7B1343B066}"/>
                </a:ext>
              </a:extLst>
            </p:cNvPr>
            <p:cNvSpPr/>
            <p:nvPr/>
          </p:nvSpPr>
          <p:spPr>
            <a:xfrm rot="10800000">
              <a:off x="4264809" y="2496723"/>
              <a:ext cx="719875" cy="57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46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18" name="正方形/長方形 80">
              <a:extLst>
                <a:ext uri="{FF2B5EF4-FFF2-40B4-BE49-F238E27FC236}">
                  <a16:creationId xmlns:a16="http://schemas.microsoft.com/office/drawing/2014/main" id="{0C2E5D69-36EA-EEA7-775D-34B02145075C}"/>
                </a:ext>
              </a:extLst>
            </p:cNvPr>
            <p:cNvSpPr/>
            <p:nvPr/>
          </p:nvSpPr>
          <p:spPr>
            <a:xfrm rot="10800000">
              <a:off x="3113008" y="2495469"/>
              <a:ext cx="719875" cy="57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46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1" name="正方形/長方形 79">
              <a:extLst>
                <a:ext uri="{FF2B5EF4-FFF2-40B4-BE49-F238E27FC236}">
                  <a16:creationId xmlns:a16="http://schemas.microsoft.com/office/drawing/2014/main" id="{0D2BDE04-E4E1-59F9-F086-2F384BFD9BC4}"/>
                </a:ext>
              </a:extLst>
            </p:cNvPr>
            <p:cNvSpPr/>
            <p:nvPr/>
          </p:nvSpPr>
          <p:spPr>
            <a:xfrm rot="10800000">
              <a:off x="6568408" y="2496724"/>
              <a:ext cx="719875" cy="57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46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22" name="正方形/長方形 80">
              <a:extLst>
                <a:ext uri="{FF2B5EF4-FFF2-40B4-BE49-F238E27FC236}">
                  <a16:creationId xmlns:a16="http://schemas.microsoft.com/office/drawing/2014/main" id="{32B3F3DA-FE00-F6D5-3098-5F6D8BDE6A0F}"/>
                </a:ext>
              </a:extLst>
            </p:cNvPr>
            <p:cNvSpPr/>
            <p:nvPr/>
          </p:nvSpPr>
          <p:spPr>
            <a:xfrm rot="10800000">
              <a:off x="5416608" y="2496724"/>
              <a:ext cx="719875" cy="5759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46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1B6314C-7382-E627-62F1-7F5126B77E10}"/>
              </a:ext>
            </a:extLst>
          </p:cNvPr>
          <p:cNvGrpSpPr/>
          <p:nvPr/>
        </p:nvGrpSpPr>
        <p:grpSpPr>
          <a:xfrm>
            <a:off x="1729115" y="1589483"/>
            <a:ext cx="3456903" cy="1441003"/>
            <a:chOff x="1744345" y="766517"/>
            <a:chExt cx="3456902" cy="1441004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74E7293-EE7E-0D9B-B6AE-DF66ED2804B0}"/>
                </a:ext>
              </a:extLst>
            </p:cNvPr>
            <p:cNvSpPr/>
            <p:nvPr/>
          </p:nvSpPr>
          <p:spPr>
            <a:xfrm>
              <a:off x="1744345" y="766517"/>
              <a:ext cx="3456902" cy="86259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99"/>
            </a:p>
          </p:txBody>
        </p:sp>
        <p:sp>
          <p:nvSpPr>
            <p:cNvPr id="9" name="正方形/長方形 71">
              <a:extLst>
                <a:ext uri="{FF2B5EF4-FFF2-40B4-BE49-F238E27FC236}">
                  <a16:creationId xmlns:a16="http://schemas.microsoft.com/office/drawing/2014/main" id="{D99C656C-5EBE-3BC3-5745-66513AB763CE}"/>
                </a:ext>
              </a:extLst>
            </p:cNvPr>
            <p:cNvSpPr/>
            <p:nvPr/>
          </p:nvSpPr>
          <p:spPr>
            <a:xfrm rot="10800000">
              <a:off x="4265410" y="1631621"/>
              <a:ext cx="719875" cy="5759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46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10" name="正方形/長方形 72">
              <a:extLst>
                <a:ext uri="{FF2B5EF4-FFF2-40B4-BE49-F238E27FC236}">
                  <a16:creationId xmlns:a16="http://schemas.microsoft.com/office/drawing/2014/main" id="{18777A43-BFA2-683D-B68E-8B19DCA29155}"/>
                </a:ext>
              </a:extLst>
            </p:cNvPr>
            <p:cNvSpPr/>
            <p:nvPr/>
          </p:nvSpPr>
          <p:spPr>
            <a:xfrm rot="10800000">
              <a:off x="3113610" y="1631621"/>
              <a:ext cx="719875" cy="5759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46">
                <a:defRPr/>
              </a:pPr>
              <a:endParaRPr kumimoji="1" lang="ja-JP" altLang="en-US" sz="1799">
                <a:solidFill>
                  <a:prstClr val="black"/>
                </a:solidFill>
                <a:latin typeface="Calibri" panose="020F0502020204030204"/>
                <a:ea typeface="游ゴシック" panose="020B0400000000000000" pitchFamily="50" charset="-128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CD85C95-79BB-F145-EA13-F4E722201A2E}"/>
                </a:ext>
              </a:extLst>
            </p:cNvPr>
            <p:cNvSpPr/>
            <p:nvPr/>
          </p:nvSpPr>
          <p:spPr>
            <a:xfrm>
              <a:off x="1960306" y="1630365"/>
              <a:ext cx="719875" cy="57590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799"/>
            </a:p>
          </p:txBody>
        </p:sp>
      </p:grp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CBA86BF-749B-5426-F038-78BD4D4C90CC}"/>
              </a:ext>
            </a:extLst>
          </p:cNvPr>
          <p:cNvCxnSpPr>
            <a:cxnSpLocks/>
          </p:cNvCxnSpPr>
          <p:nvPr/>
        </p:nvCxnSpPr>
        <p:spPr>
          <a:xfrm>
            <a:off x="5185105" y="2885265"/>
            <a:ext cx="0" cy="1092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BED5B51-7D4C-A6C9-77DD-735CADA9999B}"/>
              </a:ext>
            </a:extLst>
          </p:cNvPr>
          <p:cNvCxnSpPr>
            <a:cxnSpLocks/>
          </p:cNvCxnSpPr>
          <p:nvPr/>
        </p:nvCxnSpPr>
        <p:spPr>
          <a:xfrm>
            <a:off x="6341109" y="2886504"/>
            <a:ext cx="0" cy="1537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287BEA2A-FE39-1A47-B9E9-44EAA56B34DB}"/>
              </a:ext>
            </a:extLst>
          </p:cNvPr>
          <p:cNvCxnSpPr>
            <a:cxnSpLocks/>
          </p:cNvCxnSpPr>
          <p:nvPr/>
        </p:nvCxnSpPr>
        <p:spPr>
          <a:xfrm flipV="1">
            <a:off x="4610108" y="1028700"/>
            <a:ext cx="0" cy="1712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104C87B0-A254-D395-5BA6-2A50B15901CC}"/>
              </a:ext>
            </a:extLst>
          </p:cNvPr>
          <p:cNvCxnSpPr>
            <a:cxnSpLocks/>
          </p:cNvCxnSpPr>
          <p:nvPr/>
        </p:nvCxnSpPr>
        <p:spPr>
          <a:xfrm flipV="1">
            <a:off x="3457555" y="1028699"/>
            <a:ext cx="0" cy="1712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8B00395E-4C33-2635-2CC3-A2042828D74D}"/>
              </a:ext>
            </a:extLst>
          </p:cNvPr>
          <p:cNvCxnSpPr>
            <a:cxnSpLocks/>
          </p:cNvCxnSpPr>
          <p:nvPr/>
        </p:nvCxnSpPr>
        <p:spPr>
          <a:xfrm flipV="1">
            <a:off x="7487145" y="2452077"/>
            <a:ext cx="0" cy="867615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E53AA87-1138-8BFF-2F34-6F64735F31A5}"/>
              </a:ext>
            </a:extLst>
          </p:cNvPr>
          <p:cNvCxnSpPr>
            <a:cxnSpLocks/>
          </p:cNvCxnSpPr>
          <p:nvPr/>
        </p:nvCxnSpPr>
        <p:spPr>
          <a:xfrm flipV="1">
            <a:off x="6340440" y="2430796"/>
            <a:ext cx="6655" cy="888903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EADE60C6-D517-C4A4-7AB2-04F20394D526}"/>
                  </a:ext>
                </a:extLst>
              </p:cNvPr>
              <p:cNvSpPr txBox="1"/>
              <p:nvPr/>
            </p:nvSpPr>
            <p:spPr>
              <a:xfrm>
                <a:off x="4529803" y="3894329"/>
                <a:ext cx="655319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pt-BR" sz="1799" dirty="0"/>
              </a:p>
            </p:txBody>
          </p:sp>
        </mc:Choice>
        <mc:Fallback xmlns=""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EADE60C6-D517-C4A4-7AB2-04F20394D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803" y="3894329"/>
                <a:ext cx="655319" cy="369204"/>
              </a:xfrm>
              <a:prstGeom prst="rect">
                <a:avLst/>
              </a:prstGeom>
              <a:blipFill>
                <a:blip r:embed="rId2"/>
                <a:stretch>
                  <a:fillRect t="-21667" r="-4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6A4E0AE7-858F-2804-832F-0AB34F101BE9}"/>
                  </a:ext>
                </a:extLst>
              </p:cNvPr>
              <p:cNvSpPr txBox="1"/>
              <p:nvPr/>
            </p:nvSpPr>
            <p:spPr>
              <a:xfrm>
                <a:off x="5690889" y="4328504"/>
                <a:ext cx="655319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pt-BR" sz="1799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799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pt-BR" sz="1799" dirty="0"/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6A4E0AE7-858F-2804-832F-0AB34F101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89" y="4328504"/>
                <a:ext cx="655319" cy="369204"/>
              </a:xfrm>
              <a:prstGeom prst="rect">
                <a:avLst/>
              </a:prstGeom>
              <a:blipFill>
                <a:blip r:embed="rId3"/>
                <a:stretch>
                  <a:fillRect t="-21311" r="-45794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934CD00D-03BB-98CD-E21A-4CD05EE520E7}"/>
              </a:ext>
            </a:extLst>
          </p:cNvPr>
          <p:cNvGrpSpPr/>
          <p:nvPr/>
        </p:nvGrpSpPr>
        <p:grpSpPr>
          <a:xfrm>
            <a:off x="4645573" y="842473"/>
            <a:ext cx="658603" cy="299250"/>
            <a:chOff x="4615375" y="918666"/>
            <a:chExt cx="219849" cy="90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28D63566-C434-BA8B-F3B1-2839E1537CA3}"/>
                    </a:ext>
                  </a:extLst>
                </p:cNvPr>
                <p:cNvSpPr txBox="1"/>
                <p:nvPr/>
              </p:nvSpPr>
              <p:spPr>
                <a:xfrm>
                  <a:off x="4615375" y="918666"/>
                  <a:ext cx="121211" cy="906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799" dirty="0"/>
                </a:p>
              </p:txBody>
            </p:sp>
          </mc:Choice>
          <mc:Fallback xmlns="">
            <p:sp>
              <p:nvSpPr>
                <p:cNvPr id="78" name="CaixaDeTexto 77">
                  <a:extLst>
                    <a:ext uri="{FF2B5EF4-FFF2-40B4-BE49-F238E27FC236}">
                      <a16:creationId xmlns:a16="http://schemas.microsoft.com/office/drawing/2014/main" id="{28D63566-C434-BA8B-F3B1-2839E1537C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375" y="918666"/>
                  <a:ext cx="121211" cy="90663"/>
                </a:xfrm>
                <a:prstGeom prst="rect">
                  <a:avLst/>
                </a:prstGeom>
                <a:blipFill>
                  <a:blip r:embed="rId4"/>
                  <a:stretch>
                    <a:fillRect l="-15000" r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4F8AEE20-F61F-E2C6-C1F3-2E5F3048F6B5}"/>
                </a:ext>
              </a:extLst>
            </p:cNvPr>
            <p:cNvCxnSpPr>
              <a:cxnSpLocks/>
            </p:cNvCxnSpPr>
            <p:nvPr/>
          </p:nvCxnSpPr>
          <p:spPr>
            <a:xfrm>
              <a:off x="4655628" y="948690"/>
              <a:ext cx="1795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DA341C3C-4F01-C9EC-BAE6-87BF7E8D4F2C}"/>
              </a:ext>
            </a:extLst>
          </p:cNvPr>
          <p:cNvGrpSpPr/>
          <p:nvPr/>
        </p:nvGrpSpPr>
        <p:grpSpPr>
          <a:xfrm>
            <a:off x="3506885" y="842484"/>
            <a:ext cx="363112" cy="299248"/>
            <a:chOff x="4615375" y="918666"/>
            <a:chExt cx="219849" cy="56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aixaDeTexto 84">
                  <a:extLst>
                    <a:ext uri="{FF2B5EF4-FFF2-40B4-BE49-F238E27FC236}">
                      <a16:creationId xmlns:a16="http://schemas.microsoft.com/office/drawing/2014/main" id="{73912CDF-AE6F-D517-AB15-50B88DDB73F7}"/>
                    </a:ext>
                  </a:extLst>
                </p:cNvPr>
                <p:cNvSpPr txBox="1"/>
                <p:nvPr/>
              </p:nvSpPr>
              <p:spPr>
                <a:xfrm>
                  <a:off x="4615375" y="918666"/>
                  <a:ext cx="219849" cy="56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799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t-BR" sz="1799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799" dirty="0"/>
                </a:p>
              </p:txBody>
            </p:sp>
          </mc:Choice>
          <mc:Fallback xmlns="">
            <p:sp>
              <p:nvSpPr>
                <p:cNvPr id="85" name="CaixaDeTexto 84">
                  <a:extLst>
                    <a:ext uri="{FF2B5EF4-FFF2-40B4-BE49-F238E27FC236}">
                      <a16:creationId xmlns:a16="http://schemas.microsoft.com/office/drawing/2014/main" id="{73912CDF-AE6F-D517-AB15-50B88DDB7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375" y="918666"/>
                  <a:ext cx="219849" cy="56961"/>
                </a:xfrm>
                <a:prstGeom prst="rect">
                  <a:avLst/>
                </a:prstGeom>
                <a:blipFill>
                  <a:blip r:embed="rId5"/>
                  <a:stretch>
                    <a:fillRect l="-15000" r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Conector de Seta Reta 85">
              <a:extLst>
                <a:ext uri="{FF2B5EF4-FFF2-40B4-BE49-F238E27FC236}">
                  <a16:creationId xmlns:a16="http://schemas.microsoft.com/office/drawing/2014/main" id="{2B9FFC01-D4FF-9536-9823-71C48E4858D3}"/>
                </a:ext>
              </a:extLst>
            </p:cNvPr>
            <p:cNvCxnSpPr>
              <a:cxnSpLocks/>
            </p:cNvCxnSpPr>
            <p:nvPr/>
          </p:nvCxnSpPr>
          <p:spPr>
            <a:xfrm>
              <a:off x="4655628" y="948690"/>
              <a:ext cx="17959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BD79AD37-8EBC-F432-FE1A-B5CD12AD628C}"/>
              </a:ext>
            </a:extLst>
          </p:cNvPr>
          <p:cNvCxnSpPr>
            <a:cxnSpLocks/>
          </p:cNvCxnSpPr>
          <p:nvPr/>
        </p:nvCxnSpPr>
        <p:spPr>
          <a:xfrm>
            <a:off x="6340440" y="2339771"/>
            <a:ext cx="11517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088EAEE2-BA20-6483-6E6D-5EFC7F6241DE}"/>
              </a:ext>
            </a:extLst>
          </p:cNvPr>
          <p:cNvCxnSpPr/>
          <p:nvPr/>
        </p:nvCxnSpPr>
        <p:spPr>
          <a:xfrm>
            <a:off x="6345504" y="2221673"/>
            <a:ext cx="0" cy="2304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66D9401A-715F-21AA-CD6B-A0088B66A0EA}"/>
              </a:ext>
            </a:extLst>
          </p:cNvPr>
          <p:cNvCxnSpPr/>
          <p:nvPr/>
        </p:nvCxnSpPr>
        <p:spPr>
          <a:xfrm>
            <a:off x="7487145" y="2221673"/>
            <a:ext cx="0" cy="2304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84D1D4E7-6604-A695-C882-2EAF3CA8F605}"/>
                  </a:ext>
                </a:extLst>
              </p:cNvPr>
              <p:cNvSpPr txBox="1"/>
              <p:nvPr/>
            </p:nvSpPr>
            <p:spPr>
              <a:xfrm>
                <a:off x="6333428" y="2036367"/>
                <a:ext cx="1139709" cy="36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799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pt-BR" sz="1799" dirty="0"/>
              </a:p>
            </p:txBody>
          </p:sp>
        </mc:Choice>
        <mc:Fallback xmlns="">
          <p:sp>
            <p:nvSpPr>
              <p:cNvPr id="109" name="CaixaDeTexto 108">
                <a:extLst>
                  <a:ext uri="{FF2B5EF4-FFF2-40B4-BE49-F238E27FC236}">
                    <a16:creationId xmlns:a16="http://schemas.microsoft.com/office/drawing/2014/main" id="{84D1D4E7-6604-A695-C882-2EAF3CA8F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428" y="2036367"/>
                <a:ext cx="1139709" cy="369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422935" y="199341"/>
            <a:ext cx="2038302" cy="1438945"/>
            <a:chOff x="422935" y="199341"/>
            <a:chExt cx="2038302" cy="1438945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880834" y="199341"/>
              <a:ext cx="862399" cy="848082"/>
              <a:chOff x="880834" y="199341"/>
              <a:chExt cx="862399" cy="848082"/>
            </a:xfrm>
          </p:grpSpPr>
          <p:sp>
            <p:nvSpPr>
              <p:cNvPr id="14" name="正方形/長方形 230">
                <a:extLst>
                  <a:ext uri="{FF2B5EF4-FFF2-40B4-BE49-F238E27FC236}">
                    <a16:creationId xmlns:a16="http://schemas.microsoft.com/office/drawing/2014/main" id="{2F6F3078-DB24-3346-598B-1A32322E4E82}"/>
                  </a:ext>
                </a:extLst>
              </p:cNvPr>
              <p:cNvSpPr/>
              <p:nvPr/>
            </p:nvSpPr>
            <p:spPr>
              <a:xfrm>
                <a:off x="880834" y="199341"/>
                <a:ext cx="862399" cy="848082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31502">
                  <a:defRPr/>
                </a:pPr>
                <a:endParaRPr lang="ja-JP" altLang="en-US" sz="1280" kern="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楕円 231">
                <a:extLst>
                  <a:ext uri="{FF2B5EF4-FFF2-40B4-BE49-F238E27FC236}">
                    <a16:creationId xmlns:a16="http://schemas.microsoft.com/office/drawing/2014/main" id="{18FB8D48-5251-9E47-F79E-ACC16C769634}"/>
                  </a:ext>
                </a:extLst>
              </p:cNvPr>
              <p:cNvSpPr/>
              <p:nvPr/>
            </p:nvSpPr>
            <p:spPr>
              <a:xfrm>
                <a:off x="1042534" y="358358"/>
                <a:ext cx="538999" cy="530051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731502">
                  <a:defRPr/>
                </a:pPr>
                <a:endParaRPr lang="ja-JP" altLang="en-US" sz="1280" kern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6" name="グループ化 233">
                <a:extLst>
                  <a:ext uri="{FF2B5EF4-FFF2-40B4-BE49-F238E27FC236}">
                    <a16:creationId xmlns:a16="http://schemas.microsoft.com/office/drawing/2014/main" id="{556D7EED-6485-4A4D-DBBB-F52AD993D0E7}"/>
                  </a:ext>
                </a:extLst>
              </p:cNvPr>
              <p:cNvGrpSpPr/>
              <p:nvPr/>
            </p:nvGrpSpPr>
            <p:grpSpPr>
              <a:xfrm>
                <a:off x="1467112" y="513118"/>
                <a:ext cx="224250" cy="220528"/>
                <a:chOff x="2932622" y="3855605"/>
                <a:chExt cx="374445" cy="374445"/>
              </a:xfrm>
            </p:grpSpPr>
            <p:sp>
              <p:nvSpPr>
                <p:cNvPr id="26" name="楕円 243">
                  <a:extLst>
                    <a:ext uri="{FF2B5EF4-FFF2-40B4-BE49-F238E27FC236}">
                      <a16:creationId xmlns:a16="http://schemas.microsoft.com/office/drawing/2014/main" id="{8B6A8547-FD3B-04FF-46B8-AC7CD80A3E47}"/>
                    </a:ext>
                  </a:extLst>
                </p:cNvPr>
                <p:cNvSpPr/>
                <p:nvPr/>
              </p:nvSpPr>
              <p:spPr>
                <a:xfrm>
                  <a:off x="2978668" y="3901723"/>
                  <a:ext cx="282353" cy="28221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31502">
                    <a:defRPr/>
                  </a:pPr>
                  <a:endParaRPr lang="ja-JP" altLang="en-US" sz="1280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乗算記号 244">
                  <a:extLst>
                    <a:ext uri="{FF2B5EF4-FFF2-40B4-BE49-F238E27FC236}">
                      <a16:creationId xmlns:a16="http://schemas.microsoft.com/office/drawing/2014/main" id="{68AD9144-5F59-E3A3-1AA0-E1569F37C3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2622" y="3855605"/>
                  <a:ext cx="374445" cy="374445"/>
                </a:xfrm>
                <a:prstGeom prst="mathMultiply">
                  <a:avLst>
                    <a:gd name="adj1" fmla="val 3617"/>
                  </a:avLst>
                </a:prstGeom>
                <a:solidFill>
                  <a:srgbClr val="7030A0"/>
                </a:solidFill>
                <a:ln w="127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31502">
                    <a:defRPr/>
                  </a:pPr>
                  <a:endParaRPr lang="ja-JP" altLang="en-US" sz="1280" kern="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グループ化 234">
                <a:extLst>
                  <a:ext uri="{FF2B5EF4-FFF2-40B4-BE49-F238E27FC236}">
                    <a16:creationId xmlns:a16="http://schemas.microsoft.com/office/drawing/2014/main" id="{1C958037-E797-6F14-D07A-49B58F773A0D}"/>
                  </a:ext>
                </a:extLst>
              </p:cNvPr>
              <p:cNvGrpSpPr/>
              <p:nvPr/>
            </p:nvGrpSpPr>
            <p:grpSpPr>
              <a:xfrm>
                <a:off x="934835" y="512310"/>
                <a:ext cx="224250" cy="220528"/>
                <a:chOff x="2932622" y="3855605"/>
                <a:chExt cx="374445" cy="374445"/>
              </a:xfrm>
            </p:grpSpPr>
            <p:sp>
              <p:nvSpPr>
                <p:cNvPr id="24" name="楕円 241">
                  <a:extLst>
                    <a:ext uri="{FF2B5EF4-FFF2-40B4-BE49-F238E27FC236}">
                      <a16:creationId xmlns:a16="http://schemas.microsoft.com/office/drawing/2014/main" id="{F75E211F-412F-1FE3-019C-55FD83BC6E04}"/>
                    </a:ext>
                  </a:extLst>
                </p:cNvPr>
                <p:cNvSpPr/>
                <p:nvPr/>
              </p:nvSpPr>
              <p:spPr>
                <a:xfrm>
                  <a:off x="2978668" y="3901723"/>
                  <a:ext cx="282353" cy="28221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31502">
                    <a:defRPr/>
                  </a:pPr>
                  <a:endParaRPr lang="ja-JP" altLang="en-US" sz="1280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乗算記号 242">
                  <a:extLst>
                    <a:ext uri="{FF2B5EF4-FFF2-40B4-BE49-F238E27FC236}">
                      <a16:creationId xmlns:a16="http://schemas.microsoft.com/office/drawing/2014/main" id="{77930050-55E5-7386-D4AE-BB03C09D6C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2622" y="3855605"/>
                  <a:ext cx="374445" cy="374445"/>
                </a:xfrm>
                <a:prstGeom prst="mathMultiply">
                  <a:avLst>
                    <a:gd name="adj1" fmla="val 3617"/>
                  </a:avLst>
                </a:prstGeom>
                <a:solidFill>
                  <a:srgbClr val="7030A0"/>
                </a:solidFill>
                <a:ln w="127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31502">
                    <a:defRPr/>
                  </a:pPr>
                  <a:endParaRPr lang="ja-JP" altLang="en-US" sz="1280" kern="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8" name="グループ化 235">
                <a:extLst>
                  <a:ext uri="{FF2B5EF4-FFF2-40B4-BE49-F238E27FC236}">
                    <a16:creationId xmlns:a16="http://schemas.microsoft.com/office/drawing/2014/main" id="{27A85E1B-8B62-60CF-DFCC-053B43A433E8}"/>
                  </a:ext>
                </a:extLst>
              </p:cNvPr>
              <p:cNvGrpSpPr/>
              <p:nvPr/>
            </p:nvGrpSpPr>
            <p:grpSpPr>
              <a:xfrm>
                <a:off x="1206194" y="777699"/>
                <a:ext cx="224250" cy="220528"/>
                <a:chOff x="2932622" y="3855605"/>
                <a:chExt cx="374445" cy="374445"/>
              </a:xfrm>
            </p:grpSpPr>
            <p:sp>
              <p:nvSpPr>
                <p:cNvPr id="22" name="楕円 239">
                  <a:extLst>
                    <a:ext uri="{FF2B5EF4-FFF2-40B4-BE49-F238E27FC236}">
                      <a16:creationId xmlns:a16="http://schemas.microsoft.com/office/drawing/2014/main" id="{050B8B41-DEA5-E9A7-0E0D-FF32670A165A}"/>
                    </a:ext>
                  </a:extLst>
                </p:cNvPr>
                <p:cNvSpPr/>
                <p:nvPr/>
              </p:nvSpPr>
              <p:spPr>
                <a:xfrm>
                  <a:off x="2978668" y="3901723"/>
                  <a:ext cx="282353" cy="28221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31502">
                    <a:defRPr/>
                  </a:pPr>
                  <a:endParaRPr lang="ja-JP" altLang="en-US" sz="1280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乗算記号 240">
                  <a:extLst>
                    <a:ext uri="{FF2B5EF4-FFF2-40B4-BE49-F238E27FC236}">
                      <a16:creationId xmlns:a16="http://schemas.microsoft.com/office/drawing/2014/main" id="{043BE82D-A585-CF1F-B1E1-B2E1532D4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2622" y="3855605"/>
                  <a:ext cx="374445" cy="374445"/>
                </a:xfrm>
                <a:prstGeom prst="mathMultiply">
                  <a:avLst>
                    <a:gd name="adj1" fmla="val 3617"/>
                  </a:avLst>
                </a:prstGeom>
                <a:solidFill>
                  <a:srgbClr val="7030A0"/>
                </a:solidFill>
                <a:ln w="127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31502">
                    <a:defRPr/>
                  </a:pPr>
                  <a:endParaRPr lang="ja-JP" altLang="en-US" sz="1280" kern="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9" name="グループ化 236">
                <a:extLst>
                  <a:ext uri="{FF2B5EF4-FFF2-40B4-BE49-F238E27FC236}">
                    <a16:creationId xmlns:a16="http://schemas.microsoft.com/office/drawing/2014/main" id="{44507B23-65AB-D87F-4C78-40D6CA273716}"/>
                  </a:ext>
                </a:extLst>
              </p:cNvPr>
              <p:cNvGrpSpPr/>
              <p:nvPr/>
            </p:nvGrpSpPr>
            <p:grpSpPr>
              <a:xfrm>
                <a:off x="1205644" y="246880"/>
                <a:ext cx="224250" cy="220528"/>
                <a:chOff x="2932622" y="3855605"/>
                <a:chExt cx="374445" cy="374445"/>
              </a:xfrm>
            </p:grpSpPr>
            <p:sp>
              <p:nvSpPr>
                <p:cNvPr id="20" name="楕円 237">
                  <a:extLst>
                    <a:ext uri="{FF2B5EF4-FFF2-40B4-BE49-F238E27FC236}">
                      <a16:creationId xmlns:a16="http://schemas.microsoft.com/office/drawing/2014/main" id="{D000B92A-D0F8-FF35-49D7-3E3ABF464BBB}"/>
                    </a:ext>
                  </a:extLst>
                </p:cNvPr>
                <p:cNvSpPr/>
                <p:nvPr/>
              </p:nvSpPr>
              <p:spPr>
                <a:xfrm>
                  <a:off x="2978668" y="3901723"/>
                  <a:ext cx="282353" cy="28221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31502">
                    <a:defRPr/>
                  </a:pPr>
                  <a:endParaRPr lang="ja-JP" altLang="en-US" sz="1280" kern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乗算記号 238">
                  <a:extLst>
                    <a:ext uri="{FF2B5EF4-FFF2-40B4-BE49-F238E27FC236}">
                      <a16:creationId xmlns:a16="http://schemas.microsoft.com/office/drawing/2014/main" id="{39553D1A-4314-2395-CF99-67407BFABC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32622" y="3855605"/>
                  <a:ext cx="374445" cy="374445"/>
                </a:xfrm>
                <a:prstGeom prst="mathMultiply">
                  <a:avLst>
                    <a:gd name="adj1" fmla="val 3617"/>
                  </a:avLst>
                </a:prstGeom>
                <a:solidFill>
                  <a:srgbClr val="7030A0"/>
                </a:solidFill>
                <a:ln w="12700" cap="flat" cmpd="sng" algn="ctr">
                  <a:solidFill>
                    <a:srgbClr val="7030A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731502">
                    <a:defRPr/>
                  </a:pPr>
                  <a:endParaRPr lang="ja-JP" altLang="en-US" sz="1280" kern="0" dirty="0">
                    <a:solidFill>
                      <a:prstClr val="white"/>
                    </a:solidFill>
                  </a:endParaRPr>
                </a:p>
              </p:txBody>
            </p:sp>
          </p:grpSp>
        </p:grpSp>
        <p:grpSp>
          <p:nvGrpSpPr>
            <p:cNvPr id="6" name="グループ化 5"/>
            <p:cNvGrpSpPr/>
            <p:nvPr/>
          </p:nvGrpSpPr>
          <p:grpSpPr>
            <a:xfrm>
              <a:off x="422935" y="1324482"/>
              <a:ext cx="2038302" cy="313804"/>
              <a:chOff x="193389" y="4454685"/>
              <a:chExt cx="2547877" cy="392254"/>
            </a:xfrm>
          </p:grpSpPr>
          <p:cxnSp>
            <p:nvCxnSpPr>
              <p:cNvPr id="12" name="Conector de Seta Reta 343">
                <a:extLst>
                  <a:ext uri="{FF2B5EF4-FFF2-40B4-BE49-F238E27FC236}">
                    <a16:creationId xmlns:a16="http://schemas.microsoft.com/office/drawing/2014/main" id="{0B68F701-334E-B928-C123-5966B84E77E1}"/>
                  </a:ext>
                </a:extLst>
              </p:cNvPr>
              <p:cNvCxnSpPr/>
              <p:nvPr/>
            </p:nvCxnSpPr>
            <p:spPr>
              <a:xfrm flipV="1">
                <a:off x="193389" y="4458006"/>
                <a:ext cx="0" cy="320422"/>
              </a:xfrm>
              <a:prstGeom prst="straightConnector1">
                <a:avLst/>
              </a:prstGeom>
              <a:ln w="127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344">
                <a:extLst>
                  <a:ext uri="{FF2B5EF4-FFF2-40B4-BE49-F238E27FC236}">
                    <a16:creationId xmlns:a16="http://schemas.microsoft.com/office/drawing/2014/main" id="{5C802504-C6AA-BE89-87AD-6A9AFD43EBAB}"/>
                  </a:ext>
                </a:extLst>
              </p:cNvPr>
              <p:cNvSpPr txBox="1"/>
              <p:nvPr/>
            </p:nvSpPr>
            <p:spPr>
              <a:xfrm>
                <a:off x="193389" y="4454685"/>
                <a:ext cx="2547877" cy="39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39" noProof="1"/>
                  <a:t>Robot Pushing </a:t>
                </a:r>
                <a:r>
                  <a:rPr lang="pt-BR" sz="1439" dirty="0"/>
                  <a:t>Force</a:t>
                </a:r>
              </a:p>
            </p:txBody>
          </p:sp>
        </p:grpSp>
        <p:grpSp>
          <p:nvGrpSpPr>
            <p:cNvPr id="7" name="Agrupar 22">
              <a:extLst>
                <a:ext uri="{FF2B5EF4-FFF2-40B4-BE49-F238E27FC236}">
                  <a16:creationId xmlns:a16="http://schemas.microsoft.com/office/drawing/2014/main" id="{29C33F6A-C218-9EFA-1FCD-5D7A1AF3F403}"/>
                </a:ext>
              </a:extLst>
            </p:cNvPr>
            <p:cNvGrpSpPr/>
            <p:nvPr/>
          </p:nvGrpSpPr>
          <p:grpSpPr>
            <a:xfrm>
              <a:off x="593299" y="669143"/>
              <a:ext cx="502914" cy="757709"/>
              <a:chOff x="4380423" y="1692296"/>
              <a:chExt cx="628643" cy="1270839"/>
            </a:xfrm>
          </p:grpSpPr>
          <p:cxnSp>
            <p:nvCxnSpPr>
              <p:cNvPr id="8" name="直線矢印コネクタ 41">
                <a:extLst>
                  <a:ext uri="{FF2B5EF4-FFF2-40B4-BE49-F238E27FC236}">
                    <a16:creationId xmlns:a16="http://schemas.microsoft.com/office/drawing/2014/main" id="{18A72EF8-C306-ADA4-85B4-6505205DB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5937" y="2543765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45">
                <a:extLst>
                  <a:ext uri="{FF2B5EF4-FFF2-40B4-BE49-F238E27FC236}">
                    <a16:creationId xmlns:a16="http://schemas.microsoft.com/office/drawing/2014/main" id="{82C2F151-340B-A8EB-641F-48F8431DEC08}"/>
                  </a:ext>
                </a:extLst>
              </p:cNvPr>
              <p:cNvSpPr txBox="1"/>
              <p:nvPr/>
            </p:nvSpPr>
            <p:spPr>
              <a:xfrm>
                <a:off x="4784676" y="2312930"/>
                <a:ext cx="224390" cy="6502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365747">
                  <a:defRPr/>
                </a:pPr>
                <a:r>
                  <a:rPr kumimoji="1" lang="en-US" altLang="ja-JP" sz="191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endParaRPr kumimoji="1" lang="ja-JP" altLang="en-US" sz="191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テキスト ボックス 46">
                <a:extLst>
                  <a:ext uri="{FF2B5EF4-FFF2-40B4-BE49-F238E27FC236}">
                    <a16:creationId xmlns:a16="http://schemas.microsoft.com/office/drawing/2014/main" id="{04827DC7-8800-C77E-4E46-136F702C75E1}"/>
                  </a:ext>
                </a:extLst>
              </p:cNvPr>
              <p:cNvSpPr txBox="1"/>
              <p:nvPr/>
            </p:nvSpPr>
            <p:spPr>
              <a:xfrm>
                <a:off x="4380423" y="1692296"/>
                <a:ext cx="224390" cy="6502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defTabSz="365747">
                  <a:defRPr/>
                </a:pPr>
                <a:r>
                  <a:rPr kumimoji="1" lang="en-US" altLang="ja-JP" sz="1919" b="1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  <a:cs typeface="Times New Roman" panose="02020603050405020304" pitchFamily="18" charset="0"/>
                  </a:rPr>
                  <a:t>y</a:t>
                </a:r>
                <a:endParaRPr kumimoji="1" lang="ja-JP" altLang="en-US" sz="1919" b="1" i="1" dirty="0">
                  <a:solidFill>
                    <a:prstClr val="black"/>
                  </a:solidFill>
                  <a:latin typeface="Calibri" panose="020F0502020204030204"/>
                  <a:ea typeface="游ゴシック" panose="020B0400000000000000" pitchFamily="50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" name="直線矢印コネクタ 41">
                <a:extLst>
                  <a:ext uri="{FF2B5EF4-FFF2-40B4-BE49-F238E27FC236}">
                    <a16:creationId xmlns:a16="http://schemas.microsoft.com/office/drawing/2014/main" id="{1664E55D-EAA4-A293-8AFF-864167D00C4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375387" y="2373214"/>
                <a:ext cx="341101" cy="0"/>
              </a:xfrm>
              <a:prstGeom prst="straightConnector1">
                <a:avLst/>
              </a:prstGeom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lg" len="lg"/>
                <a:tailEnd type="arrow" w="lg" len="lg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793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417">
            <a:extLst>
              <a:ext uri="{FF2B5EF4-FFF2-40B4-BE49-F238E27FC236}">
                <a16:creationId xmlns:a16="http://schemas.microsoft.com/office/drawing/2014/main" id="{D68E1405-5777-0C84-881F-5DCA233BB0B8}"/>
              </a:ext>
            </a:extLst>
          </p:cNvPr>
          <p:cNvGrpSpPr/>
          <p:nvPr/>
        </p:nvGrpSpPr>
        <p:grpSpPr>
          <a:xfrm>
            <a:off x="306069" y="285006"/>
            <a:ext cx="3332119" cy="1101985"/>
            <a:chOff x="3967203" y="4205940"/>
            <a:chExt cx="3332119" cy="1101985"/>
          </a:xfrm>
        </p:grpSpPr>
        <p:sp>
          <p:nvSpPr>
            <p:cNvPr id="3" name="右矢印 308">
              <a:extLst>
                <a:ext uri="{FF2B5EF4-FFF2-40B4-BE49-F238E27FC236}">
                  <a16:creationId xmlns:a16="http://schemas.microsoft.com/office/drawing/2014/main" id="{FED2B2AD-7B22-1073-629C-F4AD5D38D500}"/>
                </a:ext>
              </a:extLst>
            </p:cNvPr>
            <p:cNvSpPr/>
            <p:nvPr/>
          </p:nvSpPr>
          <p:spPr>
            <a:xfrm>
              <a:off x="5482448" y="4620405"/>
              <a:ext cx="301868" cy="26819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1">
              <a:extLst>
                <a:ext uri="{FF2B5EF4-FFF2-40B4-BE49-F238E27FC236}">
                  <a16:creationId xmlns:a16="http://schemas.microsoft.com/office/drawing/2014/main" id="{D28D95F4-A203-4698-A2DE-C143ECF1FA42}"/>
                </a:ext>
              </a:extLst>
            </p:cNvPr>
            <p:cNvGrpSpPr/>
            <p:nvPr/>
          </p:nvGrpSpPr>
          <p:grpSpPr>
            <a:xfrm>
              <a:off x="3967203" y="4223400"/>
              <a:ext cx="1339467" cy="1084525"/>
              <a:chOff x="425093" y="7047109"/>
              <a:chExt cx="1833083" cy="1581533"/>
            </a:xfrm>
          </p:grpSpPr>
          <p:sp>
            <p:nvSpPr>
              <p:cNvPr id="61" name="フローチャート : 磁気ディスク 271">
                <a:extLst>
                  <a:ext uri="{FF2B5EF4-FFF2-40B4-BE49-F238E27FC236}">
                    <a16:creationId xmlns:a16="http://schemas.microsoft.com/office/drawing/2014/main" id="{E3EBF871-04F2-5F34-F220-F64875B93DB0}"/>
                  </a:ext>
                </a:extLst>
              </p:cNvPr>
              <p:cNvSpPr/>
              <p:nvPr/>
            </p:nvSpPr>
            <p:spPr>
              <a:xfrm>
                <a:off x="820930" y="7789909"/>
                <a:ext cx="159475" cy="138301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直方体 272">
                <a:extLst>
                  <a:ext uri="{FF2B5EF4-FFF2-40B4-BE49-F238E27FC236}">
                    <a16:creationId xmlns:a16="http://schemas.microsoft.com/office/drawing/2014/main" id="{2229DDEB-2487-177A-7AEA-7880436EBA00}"/>
                  </a:ext>
                </a:extLst>
              </p:cNvPr>
              <p:cNvSpPr/>
              <p:nvPr/>
            </p:nvSpPr>
            <p:spPr>
              <a:xfrm>
                <a:off x="989858" y="8134027"/>
                <a:ext cx="717635" cy="494615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フローチャート : 磁気ディスク 273">
                <a:extLst>
                  <a:ext uri="{FF2B5EF4-FFF2-40B4-BE49-F238E27FC236}">
                    <a16:creationId xmlns:a16="http://schemas.microsoft.com/office/drawing/2014/main" id="{8B258968-9C4B-3533-7C0C-BB49D23D5A3F}"/>
                  </a:ext>
                </a:extLst>
              </p:cNvPr>
              <p:cNvSpPr/>
              <p:nvPr/>
            </p:nvSpPr>
            <p:spPr>
              <a:xfrm>
                <a:off x="1184263" y="8015711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フローチャート : 磁気ディスク 274">
                <a:extLst>
                  <a:ext uri="{FF2B5EF4-FFF2-40B4-BE49-F238E27FC236}">
                    <a16:creationId xmlns:a16="http://schemas.microsoft.com/office/drawing/2014/main" id="{0277AD55-B659-163F-D16C-9C6F779187FF}"/>
                  </a:ext>
                </a:extLst>
              </p:cNvPr>
              <p:cNvSpPr/>
              <p:nvPr/>
            </p:nvSpPr>
            <p:spPr>
              <a:xfrm>
                <a:off x="1104526" y="8079440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フローチャート : 磁気ディスク 275">
                <a:extLst>
                  <a:ext uri="{FF2B5EF4-FFF2-40B4-BE49-F238E27FC236}">
                    <a16:creationId xmlns:a16="http://schemas.microsoft.com/office/drawing/2014/main" id="{27137BAB-7626-D952-2817-E1ECB9B2585B}"/>
                  </a:ext>
                </a:extLst>
              </p:cNvPr>
              <p:cNvSpPr/>
              <p:nvPr/>
            </p:nvSpPr>
            <p:spPr>
              <a:xfrm>
                <a:off x="1459741" y="8029469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フローチャート : 磁気ディスク 276">
                <a:extLst>
                  <a:ext uri="{FF2B5EF4-FFF2-40B4-BE49-F238E27FC236}">
                    <a16:creationId xmlns:a16="http://schemas.microsoft.com/office/drawing/2014/main" id="{E89FF93B-F3DC-97B8-9D35-89F37BF6BD4D}"/>
                  </a:ext>
                </a:extLst>
              </p:cNvPr>
              <p:cNvSpPr/>
              <p:nvPr/>
            </p:nvSpPr>
            <p:spPr>
              <a:xfrm>
                <a:off x="1380003" y="8093198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直方体 277">
                <a:extLst>
                  <a:ext uri="{FF2B5EF4-FFF2-40B4-BE49-F238E27FC236}">
                    <a16:creationId xmlns:a16="http://schemas.microsoft.com/office/drawing/2014/main" id="{47FBE845-17BD-1BA0-2516-12DD4C4EE37C}"/>
                  </a:ext>
                </a:extLst>
              </p:cNvPr>
              <p:cNvSpPr/>
              <p:nvPr/>
            </p:nvSpPr>
            <p:spPr>
              <a:xfrm>
                <a:off x="1540541" y="8129261"/>
                <a:ext cx="717635" cy="494615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ローチャート : 磁気ディスク 278">
                <a:extLst>
                  <a:ext uri="{FF2B5EF4-FFF2-40B4-BE49-F238E27FC236}">
                    <a16:creationId xmlns:a16="http://schemas.microsoft.com/office/drawing/2014/main" id="{FAAA4A51-2C6A-00EA-58DE-4563E375C4E9}"/>
                  </a:ext>
                </a:extLst>
              </p:cNvPr>
              <p:cNvSpPr/>
              <p:nvPr/>
            </p:nvSpPr>
            <p:spPr>
              <a:xfrm>
                <a:off x="1734947" y="8020499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フローチャート : 磁気ディスク 279">
                <a:extLst>
                  <a:ext uri="{FF2B5EF4-FFF2-40B4-BE49-F238E27FC236}">
                    <a16:creationId xmlns:a16="http://schemas.microsoft.com/office/drawing/2014/main" id="{5C70F6A4-BEAF-60EB-DE1A-BD1D28FC3DB9}"/>
                  </a:ext>
                </a:extLst>
              </p:cNvPr>
              <p:cNvSpPr/>
              <p:nvPr/>
            </p:nvSpPr>
            <p:spPr>
              <a:xfrm>
                <a:off x="1655210" y="8084228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直方体 280">
                <a:extLst>
                  <a:ext uri="{FF2B5EF4-FFF2-40B4-BE49-F238E27FC236}">
                    <a16:creationId xmlns:a16="http://schemas.microsoft.com/office/drawing/2014/main" id="{F97A5CD7-8DC9-909B-0B1E-8AA5FED59B43}"/>
                  </a:ext>
                </a:extLst>
              </p:cNvPr>
              <p:cNvSpPr/>
              <p:nvPr/>
            </p:nvSpPr>
            <p:spPr>
              <a:xfrm>
                <a:off x="1390479" y="7735627"/>
                <a:ext cx="717634" cy="494613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フローチャート : 磁気ディスク 281">
                <a:extLst>
                  <a:ext uri="{FF2B5EF4-FFF2-40B4-BE49-F238E27FC236}">
                    <a16:creationId xmlns:a16="http://schemas.microsoft.com/office/drawing/2014/main" id="{64C5C07A-0852-D364-383C-316A896E4425}"/>
                  </a:ext>
                </a:extLst>
              </p:cNvPr>
              <p:cNvSpPr/>
              <p:nvPr/>
            </p:nvSpPr>
            <p:spPr>
              <a:xfrm>
                <a:off x="1565775" y="7645307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フローチャート : 磁気ディスク 282">
                <a:extLst>
                  <a:ext uri="{FF2B5EF4-FFF2-40B4-BE49-F238E27FC236}">
                    <a16:creationId xmlns:a16="http://schemas.microsoft.com/office/drawing/2014/main" id="{4EBEE892-2E5F-4AF0-77FE-A162D91214FD}"/>
                  </a:ext>
                </a:extLst>
              </p:cNvPr>
              <p:cNvSpPr/>
              <p:nvPr/>
            </p:nvSpPr>
            <p:spPr>
              <a:xfrm>
                <a:off x="1486038" y="7709037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フローチャート : 磁気ディスク 283">
                <a:extLst>
                  <a:ext uri="{FF2B5EF4-FFF2-40B4-BE49-F238E27FC236}">
                    <a16:creationId xmlns:a16="http://schemas.microsoft.com/office/drawing/2014/main" id="{9634338B-1552-A50D-0A2A-288DB97B5AA5}"/>
                  </a:ext>
                </a:extLst>
              </p:cNvPr>
              <p:cNvSpPr/>
              <p:nvPr/>
            </p:nvSpPr>
            <p:spPr>
              <a:xfrm>
                <a:off x="1860361" y="7649511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ローチャート : 磁気ディスク 284">
                <a:extLst>
                  <a:ext uri="{FF2B5EF4-FFF2-40B4-BE49-F238E27FC236}">
                    <a16:creationId xmlns:a16="http://schemas.microsoft.com/office/drawing/2014/main" id="{79F2CEA6-A256-DFC1-42CB-25A4A1AD37B1}"/>
                  </a:ext>
                </a:extLst>
              </p:cNvPr>
              <p:cNvSpPr/>
              <p:nvPr/>
            </p:nvSpPr>
            <p:spPr>
              <a:xfrm>
                <a:off x="1780624" y="7713240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5" name="グループ化 285">
                <a:extLst>
                  <a:ext uri="{FF2B5EF4-FFF2-40B4-BE49-F238E27FC236}">
                    <a16:creationId xmlns:a16="http://schemas.microsoft.com/office/drawing/2014/main" id="{34F26C20-CEC8-9DCC-BC4D-069F75239C3C}"/>
                  </a:ext>
                </a:extLst>
              </p:cNvPr>
              <p:cNvGrpSpPr/>
              <p:nvPr/>
            </p:nvGrpSpPr>
            <p:grpSpPr>
              <a:xfrm>
                <a:off x="425093" y="7389253"/>
                <a:ext cx="717635" cy="584933"/>
                <a:chOff x="3275856" y="3327848"/>
                <a:chExt cx="648072" cy="501501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06" name="直方体 286">
                  <a:extLst>
                    <a:ext uri="{FF2B5EF4-FFF2-40B4-BE49-F238E27FC236}">
                      <a16:creationId xmlns:a16="http://schemas.microsoft.com/office/drawing/2014/main" id="{B5BDA676-5281-363F-97FE-FA64CA7FEB6A}"/>
                    </a:ext>
                  </a:extLst>
                </p:cNvPr>
                <p:cNvSpPr/>
                <p:nvPr/>
              </p:nvSpPr>
              <p:spPr>
                <a:xfrm>
                  <a:off x="3275856" y="3405285"/>
                  <a:ext cx="648072" cy="424064"/>
                </a:xfrm>
                <a:prstGeom prst="cube">
                  <a:avLst>
                    <a:gd name="adj" fmla="val 34386"/>
                  </a:avLst>
                </a:prstGeom>
                <a:solidFill>
                  <a:srgbClr val="FF3300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フローチャート : 磁気ディスク 287">
                  <a:extLst>
                    <a:ext uri="{FF2B5EF4-FFF2-40B4-BE49-F238E27FC236}">
                      <a16:creationId xmlns:a16="http://schemas.microsoft.com/office/drawing/2014/main" id="{828E7D55-FE9B-C835-6D52-F73153D56527}"/>
                    </a:ext>
                  </a:extLst>
                </p:cNvPr>
                <p:cNvSpPr/>
                <p:nvPr/>
              </p:nvSpPr>
              <p:spPr>
                <a:xfrm>
                  <a:off x="3700192" y="3331452"/>
                  <a:ext cx="144016" cy="133377"/>
                </a:xfrm>
                <a:prstGeom prst="flowChartMagneticDisk">
                  <a:avLst/>
                </a:prstGeom>
                <a:solidFill>
                  <a:srgbClr val="FF3300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8" name="フローチャート : 磁気ディスク 288">
                  <a:extLst>
                    <a:ext uri="{FF2B5EF4-FFF2-40B4-BE49-F238E27FC236}">
                      <a16:creationId xmlns:a16="http://schemas.microsoft.com/office/drawing/2014/main" id="{B1FE1806-0628-56A4-7AE4-D707A2BF6775}"/>
                    </a:ext>
                  </a:extLst>
                </p:cNvPr>
                <p:cNvSpPr/>
                <p:nvPr/>
              </p:nvSpPr>
              <p:spPr>
                <a:xfrm>
                  <a:off x="3434160" y="3327848"/>
                  <a:ext cx="144016" cy="133377"/>
                </a:xfrm>
                <a:prstGeom prst="flowChartMagneticDisk">
                  <a:avLst/>
                </a:prstGeom>
                <a:solidFill>
                  <a:srgbClr val="FF3300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9" name="フローチャート : 磁気ディスク 289">
                  <a:extLst>
                    <a:ext uri="{FF2B5EF4-FFF2-40B4-BE49-F238E27FC236}">
                      <a16:creationId xmlns:a16="http://schemas.microsoft.com/office/drawing/2014/main" id="{31BFDF16-347A-FE5A-959B-618639F34D9F}"/>
                    </a:ext>
                  </a:extLst>
                </p:cNvPr>
                <p:cNvSpPr/>
                <p:nvPr/>
              </p:nvSpPr>
              <p:spPr>
                <a:xfrm>
                  <a:off x="3628184" y="3386091"/>
                  <a:ext cx="144016" cy="133377"/>
                </a:xfrm>
                <a:prstGeom prst="flowChartMagneticDisk">
                  <a:avLst/>
                </a:prstGeom>
                <a:solidFill>
                  <a:srgbClr val="FF3300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0" name="フローチャート : 磁気ディスク 290">
                  <a:extLst>
                    <a:ext uri="{FF2B5EF4-FFF2-40B4-BE49-F238E27FC236}">
                      <a16:creationId xmlns:a16="http://schemas.microsoft.com/office/drawing/2014/main" id="{807E2C54-440C-AE8D-B670-D0BAF0E95AC1}"/>
                    </a:ext>
                  </a:extLst>
                </p:cNvPr>
                <p:cNvSpPr/>
                <p:nvPr/>
              </p:nvSpPr>
              <p:spPr>
                <a:xfrm>
                  <a:off x="3362152" y="3382487"/>
                  <a:ext cx="144016" cy="133377"/>
                </a:xfrm>
                <a:prstGeom prst="flowChartMagneticDisk">
                  <a:avLst/>
                </a:prstGeom>
                <a:solidFill>
                  <a:srgbClr val="FF3300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6" name="直方体 291">
                <a:extLst>
                  <a:ext uri="{FF2B5EF4-FFF2-40B4-BE49-F238E27FC236}">
                    <a16:creationId xmlns:a16="http://schemas.microsoft.com/office/drawing/2014/main" id="{BFA82B19-28C7-97F5-C163-5A3CE851CF77}"/>
                  </a:ext>
                </a:extLst>
              </p:cNvPr>
              <p:cNvSpPr/>
              <p:nvPr/>
            </p:nvSpPr>
            <p:spPr>
              <a:xfrm>
                <a:off x="1222464" y="7896276"/>
                <a:ext cx="717634" cy="494613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フローチャート : 磁気ディスク 292">
                <a:extLst>
                  <a:ext uri="{FF2B5EF4-FFF2-40B4-BE49-F238E27FC236}">
                    <a16:creationId xmlns:a16="http://schemas.microsoft.com/office/drawing/2014/main" id="{EAC11D64-5E9D-DCA3-38E5-903EC8F862A6}"/>
                  </a:ext>
                </a:extLst>
              </p:cNvPr>
              <p:cNvSpPr/>
              <p:nvPr/>
            </p:nvSpPr>
            <p:spPr>
              <a:xfrm>
                <a:off x="1397760" y="7805956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フローチャート : 磁気ディスク 293">
                <a:extLst>
                  <a:ext uri="{FF2B5EF4-FFF2-40B4-BE49-F238E27FC236}">
                    <a16:creationId xmlns:a16="http://schemas.microsoft.com/office/drawing/2014/main" id="{F0C7D7E0-D7FC-C194-40BB-0A9D40E3F3AC}"/>
                  </a:ext>
                </a:extLst>
              </p:cNvPr>
              <p:cNvSpPr/>
              <p:nvPr/>
            </p:nvSpPr>
            <p:spPr>
              <a:xfrm>
                <a:off x="1692347" y="7810159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9" name="グループ化 294">
                <a:extLst>
                  <a:ext uri="{FF2B5EF4-FFF2-40B4-BE49-F238E27FC236}">
                    <a16:creationId xmlns:a16="http://schemas.microsoft.com/office/drawing/2014/main" id="{23975DE0-973D-050A-0AC1-762D20AFA112}"/>
                  </a:ext>
                </a:extLst>
              </p:cNvPr>
              <p:cNvGrpSpPr/>
              <p:nvPr/>
            </p:nvGrpSpPr>
            <p:grpSpPr>
              <a:xfrm>
                <a:off x="988506" y="7384441"/>
                <a:ext cx="717634" cy="584933"/>
                <a:chOff x="3812831" y="4009228"/>
                <a:chExt cx="789397" cy="643426"/>
              </a:xfrm>
            </p:grpSpPr>
            <p:sp>
              <p:nvSpPr>
                <p:cNvPr id="101" name="直方体 295">
                  <a:extLst>
                    <a:ext uri="{FF2B5EF4-FFF2-40B4-BE49-F238E27FC236}">
                      <a16:creationId xmlns:a16="http://schemas.microsoft.com/office/drawing/2014/main" id="{B5A6E2E4-FE95-C914-04F6-355229E2632C}"/>
                    </a:ext>
                  </a:extLst>
                </p:cNvPr>
                <p:cNvSpPr/>
                <p:nvPr/>
              </p:nvSpPr>
              <p:spPr>
                <a:xfrm>
                  <a:off x="3812831" y="4108580"/>
                  <a:ext cx="789397" cy="544074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フローチャート : 磁気ディスク 296">
                  <a:extLst>
                    <a:ext uri="{FF2B5EF4-FFF2-40B4-BE49-F238E27FC236}">
                      <a16:creationId xmlns:a16="http://schemas.microsoft.com/office/drawing/2014/main" id="{64CD8153-0E30-63F7-049F-CF4830CB3E05}"/>
                    </a:ext>
                  </a:extLst>
                </p:cNvPr>
                <p:cNvSpPr/>
                <p:nvPr/>
              </p:nvSpPr>
              <p:spPr>
                <a:xfrm>
                  <a:off x="4329702" y="4013852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フローチャート : 磁気ディスク 297">
                  <a:extLst>
                    <a:ext uri="{FF2B5EF4-FFF2-40B4-BE49-F238E27FC236}">
                      <a16:creationId xmlns:a16="http://schemas.microsoft.com/office/drawing/2014/main" id="{D29F0FD6-54C9-94DA-CF25-649D442AAA9A}"/>
                    </a:ext>
                  </a:extLst>
                </p:cNvPr>
                <p:cNvSpPr/>
                <p:nvPr/>
              </p:nvSpPr>
              <p:spPr>
                <a:xfrm>
                  <a:off x="4241991" y="4083954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フローチャート : 磁気ディスク 298">
                  <a:extLst>
                    <a:ext uri="{FF2B5EF4-FFF2-40B4-BE49-F238E27FC236}">
                      <a16:creationId xmlns:a16="http://schemas.microsoft.com/office/drawing/2014/main" id="{79DF77B8-5939-8471-787B-0DF6AE51FE8A}"/>
                    </a:ext>
                  </a:extLst>
                </p:cNvPr>
                <p:cNvSpPr/>
                <p:nvPr/>
              </p:nvSpPr>
              <p:spPr>
                <a:xfrm>
                  <a:off x="4005656" y="4009228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フローチャート : 磁気ディスク 299">
                  <a:extLst>
                    <a:ext uri="{FF2B5EF4-FFF2-40B4-BE49-F238E27FC236}">
                      <a16:creationId xmlns:a16="http://schemas.microsoft.com/office/drawing/2014/main" id="{EE32A4DA-6E47-8324-84F1-41BA64A541CB}"/>
                    </a:ext>
                  </a:extLst>
                </p:cNvPr>
                <p:cNvSpPr/>
                <p:nvPr/>
              </p:nvSpPr>
              <p:spPr>
                <a:xfrm>
                  <a:off x="3917946" y="4079330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0" name="フローチャート : 磁気ディスク 300">
                <a:extLst>
                  <a:ext uri="{FF2B5EF4-FFF2-40B4-BE49-F238E27FC236}">
                    <a16:creationId xmlns:a16="http://schemas.microsoft.com/office/drawing/2014/main" id="{917BD110-89F9-F0C3-C446-DEAA335B9F3F}"/>
                  </a:ext>
                </a:extLst>
              </p:cNvPr>
              <p:cNvSpPr/>
              <p:nvPr/>
            </p:nvSpPr>
            <p:spPr>
              <a:xfrm>
                <a:off x="1318023" y="7869685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直方体 301">
                <a:extLst>
                  <a:ext uri="{FF2B5EF4-FFF2-40B4-BE49-F238E27FC236}">
                    <a16:creationId xmlns:a16="http://schemas.microsoft.com/office/drawing/2014/main" id="{36341DA8-464F-7C2E-B66A-0C40070B1E02}"/>
                  </a:ext>
                </a:extLst>
              </p:cNvPr>
              <p:cNvSpPr/>
              <p:nvPr/>
            </p:nvSpPr>
            <p:spPr>
              <a:xfrm>
                <a:off x="1517360" y="7478766"/>
                <a:ext cx="717635" cy="494613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フローチャート : 磁気ディスク 302">
                <a:extLst>
                  <a:ext uri="{FF2B5EF4-FFF2-40B4-BE49-F238E27FC236}">
                    <a16:creationId xmlns:a16="http://schemas.microsoft.com/office/drawing/2014/main" id="{2B0A5941-B23C-9470-F297-F477CA9263B7}"/>
                  </a:ext>
                </a:extLst>
              </p:cNvPr>
              <p:cNvSpPr/>
              <p:nvPr/>
            </p:nvSpPr>
            <p:spPr>
              <a:xfrm>
                <a:off x="1987244" y="7383096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フローチャート : 磁気ディスク 303">
                <a:extLst>
                  <a:ext uri="{FF2B5EF4-FFF2-40B4-BE49-F238E27FC236}">
                    <a16:creationId xmlns:a16="http://schemas.microsoft.com/office/drawing/2014/main" id="{AE3B1B3B-A68F-235A-9D6E-7A83682EF15C}"/>
                  </a:ext>
                </a:extLst>
              </p:cNvPr>
              <p:cNvSpPr/>
              <p:nvPr/>
            </p:nvSpPr>
            <p:spPr>
              <a:xfrm>
                <a:off x="1692656" y="7378892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フローチャート : 磁気ディスク 304">
                <a:extLst>
                  <a:ext uri="{FF2B5EF4-FFF2-40B4-BE49-F238E27FC236}">
                    <a16:creationId xmlns:a16="http://schemas.microsoft.com/office/drawing/2014/main" id="{7E445287-98D8-A3C1-398D-98246FD90428}"/>
                  </a:ext>
                </a:extLst>
              </p:cNvPr>
              <p:cNvSpPr/>
              <p:nvPr/>
            </p:nvSpPr>
            <p:spPr>
              <a:xfrm>
                <a:off x="1612919" y="7442621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フローチャート : 磁気ディスク 305">
                <a:extLst>
                  <a:ext uri="{FF2B5EF4-FFF2-40B4-BE49-F238E27FC236}">
                    <a16:creationId xmlns:a16="http://schemas.microsoft.com/office/drawing/2014/main" id="{DA45C8F7-A9C8-FC92-96A3-E7BA606FA4CA}"/>
                  </a:ext>
                </a:extLst>
              </p:cNvPr>
              <p:cNvSpPr/>
              <p:nvPr/>
            </p:nvSpPr>
            <p:spPr>
              <a:xfrm>
                <a:off x="1612610" y="7873888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フローチャート : 磁気ディスク 306">
                <a:extLst>
                  <a:ext uri="{FF2B5EF4-FFF2-40B4-BE49-F238E27FC236}">
                    <a16:creationId xmlns:a16="http://schemas.microsoft.com/office/drawing/2014/main" id="{3B0835B6-8226-0D72-27C3-B108C8719995}"/>
                  </a:ext>
                </a:extLst>
              </p:cNvPr>
              <p:cNvSpPr/>
              <p:nvPr/>
            </p:nvSpPr>
            <p:spPr>
              <a:xfrm>
                <a:off x="2010425" y="8034257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フローチャート : 磁気ディスク 307">
                <a:extLst>
                  <a:ext uri="{FF2B5EF4-FFF2-40B4-BE49-F238E27FC236}">
                    <a16:creationId xmlns:a16="http://schemas.microsoft.com/office/drawing/2014/main" id="{5B9782C3-3A09-3373-4774-CC0ACDADC1C1}"/>
                  </a:ext>
                </a:extLst>
              </p:cNvPr>
              <p:cNvSpPr/>
              <p:nvPr/>
            </p:nvSpPr>
            <p:spPr>
              <a:xfrm>
                <a:off x="1930687" y="8097987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8" name="グループ化 314">
                <a:extLst>
                  <a:ext uri="{FF2B5EF4-FFF2-40B4-BE49-F238E27FC236}">
                    <a16:creationId xmlns:a16="http://schemas.microsoft.com/office/drawing/2014/main" id="{F88B3EAE-BA4D-0735-6185-9B30680E2F46}"/>
                  </a:ext>
                </a:extLst>
              </p:cNvPr>
              <p:cNvGrpSpPr/>
              <p:nvPr/>
            </p:nvGrpSpPr>
            <p:grpSpPr>
              <a:xfrm>
                <a:off x="683257" y="7055024"/>
                <a:ext cx="717635" cy="594487"/>
                <a:chOff x="2804575" y="5192395"/>
                <a:chExt cx="789398" cy="653936"/>
              </a:xfrm>
            </p:grpSpPr>
            <p:sp>
              <p:nvSpPr>
                <p:cNvPr id="96" name="直方体 315">
                  <a:extLst>
                    <a:ext uri="{FF2B5EF4-FFF2-40B4-BE49-F238E27FC236}">
                      <a16:creationId xmlns:a16="http://schemas.microsoft.com/office/drawing/2014/main" id="{92DBC711-C680-3932-E413-4245E919DE7E}"/>
                    </a:ext>
                  </a:extLst>
                </p:cNvPr>
                <p:cNvSpPr/>
                <p:nvPr/>
              </p:nvSpPr>
              <p:spPr>
                <a:xfrm>
                  <a:off x="2804575" y="5302257"/>
                  <a:ext cx="789398" cy="544074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フローチャート : 磁気ディスク 316">
                  <a:extLst>
                    <a:ext uri="{FF2B5EF4-FFF2-40B4-BE49-F238E27FC236}">
                      <a16:creationId xmlns:a16="http://schemas.microsoft.com/office/drawing/2014/main" id="{34386378-71BF-2C1C-9686-9692CF67983E}"/>
                    </a:ext>
                  </a:extLst>
                </p:cNvPr>
                <p:cNvSpPr/>
                <p:nvPr/>
              </p:nvSpPr>
              <p:spPr>
                <a:xfrm>
                  <a:off x="3321447" y="5197019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フローチャート : 磁気ディスク 317">
                  <a:extLst>
                    <a:ext uri="{FF2B5EF4-FFF2-40B4-BE49-F238E27FC236}">
                      <a16:creationId xmlns:a16="http://schemas.microsoft.com/office/drawing/2014/main" id="{5D340F2F-E1D1-AFFD-C951-339380DC37A8}"/>
                    </a:ext>
                  </a:extLst>
                </p:cNvPr>
                <p:cNvSpPr/>
                <p:nvPr/>
              </p:nvSpPr>
              <p:spPr>
                <a:xfrm>
                  <a:off x="2997401" y="5192395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フローチャート : 磁気ディスク 318">
                  <a:extLst>
                    <a:ext uri="{FF2B5EF4-FFF2-40B4-BE49-F238E27FC236}">
                      <a16:creationId xmlns:a16="http://schemas.microsoft.com/office/drawing/2014/main" id="{2F9F25E4-D911-AF5E-719C-A6EF5EDAD4E3}"/>
                    </a:ext>
                  </a:extLst>
                </p:cNvPr>
                <p:cNvSpPr/>
                <p:nvPr/>
              </p:nvSpPr>
              <p:spPr>
                <a:xfrm>
                  <a:off x="3233736" y="5267121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フローチャート : 磁気ディスク 319">
                  <a:extLst>
                    <a:ext uri="{FF2B5EF4-FFF2-40B4-BE49-F238E27FC236}">
                      <a16:creationId xmlns:a16="http://schemas.microsoft.com/office/drawing/2014/main" id="{C37D19BF-0E01-6849-CF34-188658943524}"/>
                    </a:ext>
                  </a:extLst>
                </p:cNvPr>
                <p:cNvSpPr/>
                <p:nvPr/>
              </p:nvSpPr>
              <p:spPr>
                <a:xfrm>
                  <a:off x="2909690" y="5262497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89" name="グループ化 320">
                <a:extLst>
                  <a:ext uri="{FF2B5EF4-FFF2-40B4-BE49-F238E27FC236}">
                    <a16:creationId xmlns:a16="http://schemas.microsoft.com/office/drawing/2014/main" id="{EBD9A113-597F-7001-B7E1-F3454237C170}"/>
                  </a:ext>
                </a:extLst>
              </p:cNvPr>
              <p:cNvGrpSpPr/>
              <p:nvPr/>
            </p:nvGrpSpPr>
            <p:grpSpPr>
              <a:xfrm>
                <a:off x="1234014" y="7047109"/>
                <a:ext cx="717635" cy="594487"/>
                <a:chOff x="2804575" y="5192395"/>
                <a:chExt cx="789398" cy="653936"/>
              </a:xfrm>
            </p:grpSpPr>
            <p:sp>
              <p:nvSpPr>
                <p:cNvPr id="91" name="直方体 321">
                  <a:extLst>
                    <a:ext uri="{FF2B5EF4-FFF2-40B4-BE49-F238E27FC236}">
                      <a16:creationId xmlns:a16="http://schemas.microsoft.com/office/drawing/2014/main" id="{D6FF6223-7D0E-F01D-16E3-F3F88384FE16}"/>
                    </a:ext>
                  </a:extLst>
                </p:cNvPr>
                <p:cNvSpPr/>
                <p:nvPr/>
              </p:nvSpPr>
              <p:spPr>
                <a:xfrm>
                  <a:off x="2804575" y="5302257"/>
                  <a:ext cx="789398" cy="544074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2" name="フローチャート : 磁気ディスク 322">
                  <a:extLst>
                    <a:ext uri="{FF2B5EF4-FFF2-40B4-BE49-F238E27FC236}">
                      <a16:creationId xmlns:a16="http://schemas.microsoft.com/office/drawing/2014/main" id="{B4CF6EE1-F8B6-BC81-9F61-C4B494CEAFA3}"/>
                    </a:ext>
                  </a:extLst>
                </p:cNvPr>
                <p:cNvSpPr/>
                <p:nvPr/>
              </p:nvSpPr>
              <p:spPr>
                <a:xfrm>
                  <a:off x="3321447" y="5197019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フローチャート : 磁気ディスク 323">
                  <a:extLst>
                    <a:ext uri="{FF2B5EF4-FFF2-40B4-BE49-F238E27FC236}">
                      <a16:creationId xmlns:a16="http://schemas.microsoft.com/office/drawing/2014/main" id="{3EFB18C7-5EE8-D5D7-B7CB-4978942A9C3D}"/>
                    </a:ext>
                  </a:extLst>
                </p:cNvPr>
                <p:cNvSpPr/>
                <p:nvPr/>
              </p:nvSpPr>
              <p:spPr>
                <a:xfrm>
                  <a:off x="2997401" y="5192395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フローチャート : 磁気ディスク 324">
                  <a:extLst>
                    <a:ext uri="{FF2B5EF4-FFF2-40B4-BE49-F238E27FC236}">
                      <a16:creationId xmlns:a16="http://schemas.microsoft.com/office/drawing/2014/main" id="{C634DCA7-04A4-4924-47BC-7ED2EB3D16EB}"/>
                    </a:ext>
                  </a:extLst>
                </p:cNvPr>
                <p:cNvSpPr/>
                <p:nvPr/>
              </p:nvSpPr>
              <p:spPr>
                <a:xfrm>
                  <a:off x="3233736" y="5267121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フローチャート : 磁気ディスク 325">
                  <a:extLst>
                    <a:ext uri="{FF2B5EF4-FFF2-40B4-BE49-F238E27FC236}">
                      <a16:creationId xmlns:a16="http://schemas.microsoft.com/office/drawing/2014/main" id="{5C4823CF-EFA0-052E-6F2B-C43204D3D7D5}"/>
                    </a:ext>
                  </a:extLst>
                </p:cNvPr>
                <p:cNvSpPr/>
                <p:nvPr/>
              </p:nvSpPr>
              <p:spPr>
                <a:xfrm>
                  <a:off x="2909690" y="5262497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0" name="フローチャート : 磁気ディスク 326">
                <a:extLst>
                  <a:ext uri="{FF2B5EF4-FFF2-40B4-BE49-F238E27FC236}">
                    <a16:creationId xmlns:a16="http://schemas.microsoft.com/office/drawing/2014/main" id="{B1D05E48-375D-7DC5-D494-CC7D2D379910}"/>
                  </a:ext>
                </a:extLst>
              </p:cNvPr>
              <p:cNvSpPr/>
              <p:nvPr/>
            </p:nvSpPr>
            <p:spPr>
              <a:xfrm>
                <a:off x="1907507" y="7446825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" name="グループ化 5">
              <a:extLst>
                <a:ext uri="{FF2B5EF4-FFF2-40B4-BE49-F238E27FC236}">
                  <a16:creationId xmlns:a16="http://schemas.microsoft.com/office/drawing/2014/main" id="{0DF41117-4D38-F186-9368-F52A4C49239C}"/>
                </a:ext>
              </a:extLst>
            </p:cNvPr>
            <p:cNvGrpSpPr/>
            <p:nvPr/>
          </p:nvGrpSpPr>
          <p:grpSpPr>
            <a:xfrm>
              <a:off x="5964230" y="4205940"/>
              <a:ext cx="1335092" cy="1097124"/>
              <a:chOff x="2830333" y="7027790"/>
              <a:chExt cx="1833083" cy="1590136"/>
            </a:xfrm>
          </p:grpSpPr>
          <p:grpSp>
            <p:nvGrpSpPr>
              <p:cNvPr id="6" name="グループ化 136">
                <a:extLst>
                  <a:ext uri="{FF2B5EF4-FFF2-40B4-BE49-F238E27FC236}">
                    <a16:creationId xmlns:a16="http://schemas.microsoft.com/office/drawing/2014/main" id="{23566D10-E0E0-5D77-F7C0-B214951E2D50}"/>
                  </a:ext>
                </a:extLst>
              </p:cNvPr>
              <p:cNvGrpSpPr/>
              <p:nvPr/>
            </p:nvGrpSpPr>
            <p:grpSpPr>
              <a:xfrm>
                <a:off x="3109527" y="8051278"/>
                <a:ext cx="400228" cy="564773"/>
                <a:chOff x="3512321" y="3345131"/>
                <a:chExt cx="361432" cy="484218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59" name="直方体 137">
                  <a:extLst>
                    <a:ext uri="{FF2B5EF4-FFF2-40B4-BE49-F238E27FC236}">
                      <a16:creationId xmlns:a16="http://schemas.microsoft.com/office/drawing/2014/main" id="{7CD13C31-2A47-B7CD-2116-9CBAF03C9290}"/>
                    </a:ext>
                  </a:extLst>
                </p:cNvPr>
                <p:cNvSpPr/>
                <p:nvPr/>
              </p:nvSpPr>
              <p:spPr>
                <a:xfrm>
                  <a:off x="3512321" y="3405285"/>
                  <a:ext cx="361432" cy="424064"/>
                </a:xfrm>
                <a:prstGeom prst="cube">
                  <a:avLst>
                    <a:gd name="adj" fmla="val 30193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フローチャート : 磁気ディスク 138">
                  <a:extLst>
                    <a:ext uri="{FF2B5EF4-FFF2-40B4-BE49-F238E27FC236}">
                      <a16:creationId xmlns:a16="http://schemas.microsoft.com/office/drawing/2014/main" id="{2D4BCEE7-D9C5-1223-A19A-C445CF3196F1}"/>
                    </a:ext>
                  </a:extLst>
                </p:cNvPr>
                <p:cNvSpPr/>
                <p:nvPr/>
              </p:nvSpPr>
              <p:spPr>
                <a:xfrm>
                  <a:off x="3610928" y="3345131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7" name="グループ化 139">
                <a:extLst>
                  <a:ext uri="{FF2B5EF4-FFF2-40B4-BE49-F238E27FC236}">
                    <a16:creationId xmlns:a16="http://schemas.microsoft.com/office/drawing/2014/main" id="{F7455210-26C1-D570-53AB-C8A7EA33241C}"/>
                  </a:ext>
                </a:extLst>
              </p:cNvPr>
              <p:cNvGrpSpPr/>
              <p:nvPr/>
            </p:nvGrpSpPr>
            <p:grpSpPr>
              <a:xfrm>
                <a:off x="3105548" y="7772527"/>
                <a:ext cx="392771" cy="502094"/>
                <a:chOff x="3501999" y="3345131"/>
                <a:chExt cx="354698" cy="484218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57" name="直方体 140">
                  <a:extLst>
                    <a:ext uri="{FF2B5EF4-FFF2-40B4-BE49-F238E27FC236}">
                      <a16:creationId xmlns:a16="http://schemas.microsoft.com/office/drawing/2014/main" id="{69CF4A82-9956-3B47-C0B3-1071D7C0B514}"/>
                    </a:ext>
                  </a:extLst>
                </p:cNvPr>
                <p:cNvSpPr/>
                <p:nvPr/>
              </p:nvSpPr>
              <p:spPr>
                <a:xfrm>
                  <a:off x="3501999" y="3405285"/>
                  <a:ext cx="354698" cy="424064"/>
                </a:xfrm>
                <a:prstGeom prst="cube">
                  <a:avLst>
                    <a:gd name="adj" fmla="val 30193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フローチャート : 磁気ディスク 141">
                  <a:extLst>
                    <a:ext uri="{FF2B5EF4-FFF2-40B4-BE49-F238E27FC236}">
                      <a16:creationId xmlns:a16="http://schemas.microsoft.com/office/drawing/2014/main" id="{13005CB9-7E90-ED9C-BAE7-BD43D8051545}"/>
                    </a:ext>
                  </a:extLst>
                </p:cNvPr>
                <p:cNvSpPr/>
                <p:nvPr/>
              </p:nvSpPr>
              <p:spPr>
                <a:xfrm>
                  <a:off x="3610928" y="3345131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" name="直方体 142">
                <a:extLst>
                  <a:ext uri="{FF2B5EF4-FFF2-40B4-BE49-F238E27FC236}">
                    <a16:creationId xmlns:a16="http://schemas.microsoft.com/office/drawing/2014/main" id="{E9644D01-4A75-4B4D-07BD-C6325B62EF9E}"/>
                  </a:ext>
                </a:extLst>
              </p:cNvPr>
              <p:cNvSpPr/>
              <p:nvPr/>
            </p:nvSpPr>
            <p:spPr>
              <a:xfrm>
                <a:off x="3395098" y="8116648"/>
                <a:ext cx="717635" cy="494614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フローチャート : 磁気ディスク 181">
                <a:extLst>
                  <a:ext uri="{FF2B5EF4-FFF2-40B4-BE49-F238E27FC236}">
                    <a16:creationId xmlns:a16="http://schemas.microsoft.com/office/drawing/2014/main" id="{A209E198-8C5B-A96E-7C30-F94F1B58A30E}"/>
                  </a:ext>
                </a:extLst>
              </p:cNvPr>
              <p:cNvSpPr/>
              <p:nvPr/>
            </p:nvSpPr>
            <p:spPr>
              <a:xfrm>
                <a:off x="3589503" y="7998332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フローチャート : 磁気ディスク 182">
                <a:extLst>
                  <a:ext uri="{FF2B5EF4-FFF2-40B4-BE49-F238E27FC236}">
                    <a16:creationId xmlns:a16="http://schemas.microsoft.com/office/drawing/2014/main" id="{3963630D-F8BE-4EBA-02CE-0EB30AEC1455}"/>
                  </a:ext>
                </a:extLst>
              </p:cNvPr>
              <p:cNvSpPr/>
              <p:nvPr/>
            </p:nvSpPr>
            <p:spPr>
              <a:xfrm>
                <a:off x="3509766" y="8062061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フローチャート : 磁気ディスク 183">
                <a:extLst>
                  <a:ext uri="{FF2B5EF4-FFF2-40B4-BE49-F238E27FC236}">
                    <a16:creationId xmlns:a16="http://schemas.microsoft.com/office/drawing/2014/main" id="{122FFB78-6749-3FE9-B81D-E2486816ACD4}"/>
                  </a:ext>
                </a:extLst>
              </p:cNvPr>
              <p:cNvSpPr/>
              <p:nvPr/>
            </p:nvSpPr>
            <p:spPr>
              <a:xfrm>
                <a:off x="3864981" y="8012090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フローチャート : 磁気ディスク 200">
                <a:extLst>
                  <a:ext uri="{FF2B5EF4-FFF2-40B4-BE49-F238E27FC236}">
                    <a16:creationId xmlns:a16="http://schemas.microsoft.com/office/drawing/2014/main" id="{AC2DB903-E33A-09B0-CA05-F9E5050C3E1A}"/>
                  </a:ext>
                </a:extLst>
              </p:cNvPr>
              <p:cNvSpPr/>
              <p:nvPr/>
            </p:nvSpPr>
            <p:spPr>
              <a:xfrm>
                <a:off x="3785243" y="8075819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直方体 201">
                <a:extLst>
                  <a:ext uri="{FF2B5EF4-FFF2-40B4-BE49-F238E27FC236}">
                    <a16:creationId xmlns:a16="http://schemas.microsoft.com/office/drawing/2014/main" id="{E8573FE7-3D77-1832-B820-CCD97C798A5F}"/>
                  </a:ext>
                </a:extLst>
              </p:cNvPr>
              <p:cNvSpPr/>
              <p:nvPr/>
            </p:nvSpPr>
            <p:spPr>
              <a:xfrm>
                <a:off x="3945781" y="8123312"/>
                <a:ext cx="717635" cy="494614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ローチャート : 磁気ディスク 202">
                <a:extLst>
                  <a:ext uri="{FF2B5EF4-FFF2-40B4-BE49-F238E27FC236}">
                    <a16:creationId xmlns:a16="http://schemas.microsoft.com/office/drawing/2014/main" id="{F20D2D0E-2790-6FC0-0E3B-2216A361D3AB}"/>
                  </a:ext>
                </a:extLst>
              </p:cNvPr>
              <p:cNvSpPr/>
              <p:nvPr/>
            </p:nvSpPr>
            <p:spPr>
              <a:xfrm>
                <a:off x="4140187" y="8003120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フローチャート : 磁気ディスク 242">
                <a:extLst>
                  <a:ext uri="{FF2B5EF4-FFF2-40B4-BE49-F238E27FC236}">
                    <a16:creationId xmlns:a16="http://schemas.microsoft.com/office/drawing/2014/main" id="{2E4143B3-BD10-C66F-B4DB-165A04F0B148}"/>
                  </a:ext>
                </a:extLst>
              </p:cNvPr>
              <p:cNvSpPr/>
              <p:nvPr/>
            </p:nvSpPr>
            <p:spPr>
              <a:xfrm>
                <a:off x="4060450" y="8066849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直方体 243">
                <a:extLst>
                  <a:ext uri="{FF2B5EF4-FFF2-40B4-BE49-F238E27FC236}">
                    <a16:creationId xmlns:a16="http://schemas.microsoft.com/office/drawing/2014/main" id="{F1107411-6F9F-808C-8154-4297272F714D}"/>
                  </a:ext>
                </a:extLst>
              </p:cNvPr>
              <p:cNvSpPr/>
              <p:nvPr/>
            </p:nvSpPr>
            <p:spPr>
              <a:xfrm>
                <a:off x="3795719" y="7718248"/>
                <a:ext cx="717634" cy="494613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フローチャート : 磁気ディスク 244">
                <a:extLst>
                  <a:ext uri="{FF2B5EF4-FFF2-40B4-BE49-F238E27FC236}">
                    <a16:creationId xmlns:a16="http://schemas.microsoft.com/office/drawing/2014/main" id="{D19BD1C7-F206-F339-A8C7-F1EFB839F15F}"/>
                  </a:ext>
                </a:extLst>
              </p:cNvPr>
              <p:cNvSpPr/>
              <p:nvPr/>
            </p:nvSpPr>
            <p:spPr>
              <a:xfrm>
                <a:off x="3971015" y="7627928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フローチャート : 磁気ディスク 245">
                <a:extLst>
                  <a:ext uri="{FF2B5EF4-FFF2-40B4-BE49-F238E27FC236}">
                    <a16:creationId xmlns:a16="http://schemas.microsoft.com/office/drawing/2014/main" id="{AECE44EA-57B9-63B8-306C-5CE05283C0CD}"/>
                  </a:ext>
                </a:extLst>
              </p:cNvPr>
              <p:cNvSpPr/>
              <p:nvPr/>
            </p:nvSpPr>
            <p:spPr>
              <a:xfrm>
                <a:off x="3891278" y="7691657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ローチャート : 磁気ディスク 246">
                <a:extLst>
                  <a:ext uri="{FF2B5EF4-FFF2-40B4-BE49-F238E27FC236}">
                    <a16:creationId xmlns:a16="http://schemas.microsoft.com/office/drawing/2014/main" id="{F1D21D41-7830-E69F-D5DB-42EFCF0F8594}"/>
                  </a:ext>
                </a:extLst>
              </p:cNvPr>
              <p:cNvSpPr/>
              <p:nvPr/>
            </p:nvSpPr>
            <p:spPr>
              <a:xfrm>
                <a:off x="4265601" y="7632132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フローチャート : 磁気ディスク 247">
                <a:extLst>
                  <a:ext uri="{FF2B5EF4-FFF2-40B4-BE49-F238E27FC236}">
                    <a16:creationId xmlns:a16="http://schemas.microsoft.com/office/drawing/2014/main" id="{61E90B80-77F1-9328-843E-FE76CD711271}"/>
                  </a:ext>
                </a:extLst>
              </p:cNvPr>
              <p:cNvSpPr/>
              <p:nvPr/>
            </p:nvSpPr>
            <p:spPr>
              <a:xfrm>
                <a:off x="4185864" y="7695861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1" name="グループ化 248">
                <a:extLst>
                  <a:ext uri="{FF2B5EF4-FFF2-40B4-BE49-F238E27FC236}">
                    <a16:creationId xmlns:a16="http://schemas.microsoft.com/office/drawing/2014/main" id="{25B5F440-0FEE-658E-D0CA-41F9A58E68FB}"/>
                  </a:ext>
                </a:extLst>
              </p:cNvPr>
              <p:cNvGrpSpPr/>
              <p:nvPr/>
            </p:nvGrpSpPr>
            <p:grpSpPr>
              <a:xfrm>
                <a:off x="2830333" y="7371874"/>
                <a:ext cx="717635" cy="584933"/>
                <a:chOff x="3275856" y="3327848"/>
                <a:chExt cx="648072" cy="501501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52" name="直方体 249">
                  <a:extLst>
                    <a:ext uri="{FF2B5EF4-FFF2-40B4-BE49-F238E27FC236}">
                      <a16:creationId xmlns:a16="http://schemas.microsoft.com/office/drawing/2014/main" id="{E6AB78D9-6D56-2999-DD9C-DC6105E6138B}"/>
                    </a:ext>
                  </a:extLst>
                </p:cNvPr>
                <p:cNvSpPr/>
                <p:nvPr/>
              </p:nvSpPr>
              <p:spPr>
                <a:xfrm>
                  <a:off x="3275856" y="3405285"/>
                  <a:ext cx="648072" cy="424064"/>
                </a:xfrm>
                <a:prstGeom prst="cube">
                  <a:avLst>
                    <a:gd name="adj" fmla="val 34386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フローチャート : 磁気ディスク 250">
                  <a:extLst>
                    <a:ext uri="{FF2B5EF4-FFF2-40B4-BE49-F238E27FC236}">
                      <a16:creationId xmlns:a16="http://schemas.microsoft.com/office/drawing/2014/main" id="{FD30E3BF-A98F-885E-017F-664A3B00F163}"/>
                    </a:ext>
                  </a:extLst>
                </p:cNvPr>
                <p:cNvSpPr/>
                <p:nvPr/>
              </p:nvSpPr>
              <p:spPr>
                <a:xfrm>
                  <a:off x="3700192" y="3331452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フローチャート : 磁気ディスク 251">
                  <a:extLst>
                    <a:ext uri="{FF2B5EF4-FFF2-40B4-BE49-F238E27FC236}">
                      <a16:creationId xmlns:a16="http://schemas.microsoft.com/office/drawing/2014/main" id="{4062E151-F90E-660C-94F3-3051229B0016}"/>
                    </a:ext>
                  </a:extLst>
                </p:cNvPr>
                <p:cNvSpPr/>
                <p:nvPr/>
              </p:nvSpPr>
              <p:spPr>
                <a:xfrm>
                  <a:off x="3434160" y="3327848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フローチャート : 磁気ディスク 252">
                  <a:extLst>
                    <a:ext uri="{FF2B5EF4-FFF2-40B4-BE49-F238E27FC236}">
                      <a16:creationId xmlns:a16="http://schemas.microsoft.com/office/drawing/2014/main" id="{509E0006-B435-C2A2-8C58-3763768937AF}"/>
                    </a:ext>
                  </a:extLst>
                </p:cNvPr>
                <p:cNvSpPr/>
                <p:nvPr/>
              </p:nvSpPr>
              <p:spPr>
                <a:xfrm>
                  <a:off x="3628184" y="3386091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フローチャート : 磁気ディスク 253">
                  <a:extLst>
                    <a:ext uri="{FF2B5EF4-FFF2-40B4-BE49-F238E27FC236}">
                      <a16:creationId xmlns:a16="http://schemas.microsoft.com/office/drawing/2014/main" id="{507C076B-8AF6-FD71-55F5-0D38B20775FF}"/>
                    </a:ext>
                  </a:extLst>
                </p:cNvPr>
                <p:cNvSpPr/>
                <p:nvPr/>
              </p:nvSpPr>
              <p:spPr>
                <a:xfrm>
                  <a:off x="3362152" y="3382487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" name="直方体 254">
                <a:extLst>
                  <a:ext uri="{FF2B5EF4-FFF2-40B4-BE49-F238E27FC236}">
                    <a16:creationId xmlns:a16="http://schemas.microsoft.com/office/drawing/2014/main" id="{3798935D-7509-D6E5-9E22-013E3E514190}"/>
                  </a:ext>
                </a:extLst>
              </p:cNvPr>
              <p:cNvSpPr/>
              <p:nvPr/>
            </p:nvSpPr>
            <p:spPr>
              <a:xfrm>
                <a:off x="3627704" y="7878897"/>
                <a:ext cx="717634" cy="494613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フローチャート : 磁気ディスク 255">
                <a:extLst>
                  <a:ext uri="{FF2B5EF4-FFF2-40B4-BE49-F238E27FC236}">
                    <a16:creationId xmlns:a16="http://schemas.microsoft.com/office/drawing/2014/main" id="{E0FF8D3D-77FA-337A-F873-874CFBEFDDDC}"/>
                  </a:ext>
                </a:extLst>
              </p:cNvPr>
              <p:cNvSpPr/>
              <p:nvPr/>
            </p:nvSpPr>
            <p:spPr>
              <a:xfrm>
                <a:off x="3803000" y="7788577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ローチャート : 磁気ディスク 256">
                <a:extLst>
                  <a:ext uri="{FF2B5EF4-FFF2-40B4-BE49-F238E27FC236}">
                    <a16:creationId xmlns:a16="http://schemas.microsoft.com/office/drawing/2014/main" id="{3B9A03CC-06C7-7F40-45BD-57A14086CDC5}"/>
                  </a:ext>
                </a:extLst>
              </p:cNvPr>
              <p:cNvSpPr/>
              <p:nvPr/>
            </p:nvSpPr>
            <p:spPr>
              <a:xfrm>
                <a:off x="4097587" y="7792780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5" name="グループ化 257">
                <a:extLst>
                  <a:ext uri="{FF2B5EF4-FFF2-40B4-BE49-F238E27FC236}">
                    <a16:creationId xmlns:a16="http://schemas.microsoft.com/office/drawing/2014/main" id="{0CB7B5F4-43CF-823B-5873-C87D68E8B5A7}"/>
                  </a:ext>
                </a:extLst>
              </p:cNvPr>
              <p:cNvGrpSpPr/>
              <p:nvPr/>
            </p:nvGrpSpPr>
            <p:grpSpPr>
              <a:xfrm>
                <a:off x="3382316" y="7367062"/>
                <a:ext cx="717634" cy="594457"/>
                <a:chOff x="3800258" y="4009228"/>
                <a:chExt cx="789397" cy="653903"/>
              </a:xfrm>
            </p:grpSpPr>
            <p:sp>
              <p:nvSpPr>
                <p:cNvPr id="47" name="直方体 258">
                  <a:extLst>
                    <a:ext uri="{FF2B5EF4-FFF2-40B4-BE49-F238E27FC236}">
                      <a16:creationId xmlns:a16="http://schemas.microsoft.com/office/drawing/2014/main" id="{BA09446F-3EAD-3AFF-C243-837EF348CACD}"/>
                    </a:ext>
                  </a:extLst>
                </p:cNvPr>
                <p:cNvSpPr/>
                <p:nvPr/>
              </p:nvSpPr>
              <p:spPr>
                <a:xfrm>
                  <a:off x="3800258" y="4119056"/>
                  <a:ext cx="789397" cy="544075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フローチャート : 磁気ディスク 259">
                  <a:extLst>
                    <a:ext uri="{FF2B5EF4-FFF2-40B4-BE49-F238E27FC236}">
                      <a16:creationId xmlns:a16="http://schemas.microsoft.com/office/drawing/2014/main" id="{96D0DC7F-C902-5A18-7164-F906A0A15D7A}"/>
                    </a:ext>
                  </a:extLst>
                </p:cNvPr>
                <p:cNvSpPr/>
                <p:nvPr/>
              </p:nvSpPr>
              <p:spPr>
                <a:xfrm>
                  <a:off x="4329702" y="4013852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フローチャート : 磁気ディスク 260">
                  <a:extLst>
                    <a:ext uri="{FF2B5EF4-FFF2-40B4-BE49-F238E27FC236}">
                      <a16:creationId xmlns:a16="http://schemas.microsoft.com/office/drawing/2014/main" id="{35E31B9F-3A69-B408-BCA8-CB883D6D6509}"/>
                    </a:ext>
                  </a:extLst>
                </p:cNvPr>
                <p:cNvSpPr/>
                <p:nvPr/>
              </p:nvSpPr>
              <p:spPr>
                <a:xfrm>
                  <a:off x="4241991" y="4083954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フローチャート : 磁気ディスク 261">
                  <a:extLst>
                    <a:ext uri="{FF2B5EF4-FFF2-40B4-BE49-F238E27FC236}">
                      <a16:creationId xmlns:a16="http://schemas.microsoft.com/office/drawing/2014/main" id="{264CFD4E-1923-2314-81F2-748B3B06B7D5}"/>
                    </a:ext>
                  </a:extLst>
                </p:cNvPr>
                <p:cNvSpPr/>
                <p:nvPr/>
              </p:nvSpPr>
              <p:spPr>
                <a:xfrm>
                  <a:off x="4005656" y="4009228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フローチャート : 磁気ディスク 262">
                  <a:extLst>
                    <a:ext uri="{FF2B5EF4-FFF2-40B4-BE49-F238E27FC236}">
                      <a16:creationId xmlns:a16="http://schemas.microsoft.com/office/drawing/2014/main" id="{4E0771DC-CFDD-13AE-1188-AB118F1A6300}"/>
                    </a:ext>
                  </a:extLst>
                </p:cNvPr>
                <p:cNvSpPr/>
                <p:nvPr/>
              </p:nvSpPr>
              <p:spPr>
                <a:xfrm>
                  <a:off x="3917946" y="4079330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" name="フローチャート : 磁気ディスク 263">
                <a:extLst>
                  <a:ext uri="{FF2B5EF4-FFF2-40B4-BE49-F238E27FC236}">
                    <a16:creationId xmlns:a16="http://schemas.microsoft.com/office/drawing/2014/main" id="{D241E3DC-904B-582D-DC67-D86BFF3250D2}"/>
                  </a:ext>
                </a:extLst>
              </p:cNvPr>
              <p:cNvSpPr/>
              <p:nvPr/>
            </p:nvSpPr>
            <p:spPr>
              <a:xfrm>
                <a:off x="3723263" y="7852306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直方体 264">
                <a:extLst>
                  <a:ext uri="{FF2B5EF4-FFF2-40B4-BE49-F238E27FC236}">
                    <a16:creationId xmlns:a16="http://schemas.microsoft.com/office/drawing/2014/main" id="{CDD1A575-2572-4F12-71BC-FEF088642BE4}"/>
                  </a:ext>
                </a:extLst>
              </p:cNvPr>
              <p:cNvSpPr/>
              <p:nvPr/>
            </p:nvSpPr>
            <p:spPr>
              <a:xfrm>
                <a:off x="3945460" y="7461387"/>
                <a:ext cx="717635" cy="494613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フローチャート : 磁気ディスク 265">
                <a:extLst>
                  <a:ext uri="{FF2B5EF4-FFF2-40B4-BE49-F238E27FC236}">
                    <a16:creationId xmlns:a16="http://schemas.microsoft.com/office/drawing/2014/main" id="{141D28D6-B190-4A63-9B09-A08C647AD5B2}"/>
                  </a:ext>
                </a:extLst>
              </p:cNvPr>
              <p:cNvSpPr/>
              <p:nvPr/>
            </p:nvSpPr>
            <p:spPr>
              <a:xfrm>
                <a:off x="4392484" y="7365717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フローチャート : 磁気ディスク 266">
                <a:extLst>
                  <a:ext uri="{FF2B5EF4-FFF2-40B4-BE49-F238E27FC236}">
                    <a16:creationId xmlns:a16="http://schemas.microsoft.com/office/drawing/2014/main" id="{CDEA3DA9-05D7-C5FD-BE8D-BBE0E8AD2941}"/>
                  </a:ext>
                </a:extLst>
              </p:cNvPr>
              <p:cNvSpPr/>
              <p:nvPr/>
            </p:nvSpPr>
            <p:spPr>
              <a:xfrm>
                <a:off x="4097896" y="7361513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フローチャート : 磁気ディスク 267">
                <a:extLst>
                  <a:ext uri="{FF2B5EF4-FFF2-40B4-BE49-F238E27FC236}">
                    <a16:creationId xmlns:a16="http://schemas.microsoft.com/office/drawing/2014/main" id="{A2B28ABF-F72D-3541-5659-719F1A035651}"/>
                  </a:ext>
                </a:extLst>
              </p:cNvPr>
              <p:cNvSpPr/>
              <p:nvPr/>
            </p:nvSpPr>
            <p:spPr>
              <a:xfrm>
                <a:off x="4018159" y="7425242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フローチャート : 磁気ディスク 268">
                <a:extLst>
                  <a:ext uri="{FF2B5EF4-FFF2-40B4-BE49-F238E27FC236}">
                    <a16:creationId xmlns:a16="http://schemas.microsoft.com/office/drawing/2014/main" id="{6700857D-7E2E-2A93-1348-A84C5260403B}"/>
                  </a:ext>
                </a:extLst>
              </p:cNvPr>
              <p:cNvSpPr/>
              <p:nvPr/>
            </p:nvSpPr>
            <p:spPr>
              <a:xfrm>
                <a:off x="4017850" y="7856509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フローチャート : 磁気ディスク 269">
                <a:extLst>
                  <a:ext uri="{FF2B5EF4-FFF2-40B4-BE49-F238E27FC236}">
                    <a16:creationId xmlns:a16="http://schemas.microsoft.com/office/drawing/2014/main" id="{054E3767-F647-2529-BA93-366C2481236A}"/>
                  </a:ext>
                </a:extLst>
              </p:cNvPr>
              <p:cNvSpPr/>
              <p:nvPr/>
            </p:nvSpPr>
            <p:spPr>
              <a:xfrm>
                <a:off x="4415665" y="8016878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フローチャート : 磁気ディスク 270">
                <a:extLst>
                  <a:ext uri="{FF2B5EF4-FFF2-40B4-BE49-F238E27FC236}">
                    <a16:creationId xmlns:a16="http://schemas.microsoft.com/office/drawing/2014/main" id="{CEB487F2-323D-5C55-71BC-5C946DA66FBE}"/>
                  </a:ext>
                </a:extLst>
              </p:cNvPr>
              <p:cNvSpPr/>
              <p:nvPr/>
            </p:nvSpPr>
            <p:spPr>
              <a:xfrm>
                <a:off x="4335927" y="8080607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" name="グループ化 327">
                <a:extLst>
                  <a:ext uri="{FF2B5EF4-FFF2-40B4-BE49-F238E27FC236}">
                    <a16:creationId xmlns:a16="http://schemas.microsoft.com/office/drawing/2014/main" id="{CD23480C-F0E6-6EE8-C2AB-D66B1DAB9964}"/>
                  </a:ext>
                </a:extLst>
              </p:cNvPr>
              <p:cNvGrpSpPr/>
              <p:nvPr/>
            </p:nvGrpSpPr>
            <p:grpSpPr>
              <a:xfrm>
                <a:off x="3097928" y="7027790"/>
                <a:ext cx="717635" cy="594487"/>
                <a:chOff x="2804575" y="5192395"/>
                <a:chExt cx="789398" cy="653936"/>
              </a:xfrm>
            </p:grpSpPr>
            <p:sp>
              <p:nvSpPr>
                <p:cNvPr id="42" name="直方体 328">
                  <a:extLst>
                    <a:ext uri="{FF2B5EF4-FFF2-40B4-BE49-F238E27FC236}">
                      <a16:creationId xmlns:a16="http://schemas.microsoft.com/office/drawing/2014/main" id="{8CC1AEFE-AD2A-6934-1773-BB4A34006F71}"/>
                    </a:ext>
                  </a:extLst>
                </p:cNvPr>
                <p:cNvSpPr/>
                <p:nvPr/>
              </p:nvSpPr>
              <p:spPr>
                <a:xfrm>
                  <a:off x="2804575" y="5302256"/>
                  <a:ext cx="789398" cy="544075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" name="フローチャート : 磁気ディスク 329">
                  <a:extLst>
                    <a:ext uri="{FF2B5EF4-FFF2-40B4-BE49-F238E27FC236}">
                      <a16:creationId xmlns:a16="http://schemas.microsoft.com/office/drawing/2014/main" id="{D4F35F6B-C79C-AFC4-3C11-3571716769A0}"/>
                    </a:ext>
                  </a:extLst>
                </p:cNvPr>
                <p:cNvSpPr/>
                <p:nvPr/>
              </p:nvSpPr>
              <p:spPr>
                <a:xfrm>
                  <a:off x="3321447" y="5197019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4" name="フローチャート : 磁気ディスク 330">
                  <a:extLst>
                    <a:ext uri="{FF2B5EF4-FFF2-40B4-BE49-F238E27FC236}">
                      <a16:creationId xmlns:a16="http://schemas.microsoft.com/office/drawing/2014/main" id="{6418CEBF-33F7-95B0-C48C-BD47FFA72011}"/>
                    </a:ext>
                  </a:extLst>
                </p:cNvPr>
                <p:cNvSpPr/>
                <p:nvPr/>
              </p:nvSpPr>
              <p:spPr>
                <a:xfrm>
                  <a:off x="2997401" y="5192395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5" name="フローチャート : 磁気ディスク 331">
                  <a:extLst>
                    <a:ext uri="{FF2B5EF4-FFF2-40B4-BE49-F238E27FC236}">
                      <a16:creationId xmlns:a16="http://schemas.microsoft.com/office/drawing/2014/main" id="{E8877D70-D7B0-0DC1-A453-1A8A65515FC0}"/>
                    </a:ext>
                  </a:extLst>
                </p:cNvPr>
                <p:cNvSpPr/>
                <p:nvPr/>
              </p:nvSpPr>
              <p:spPr>
                <a:xfrm>
                  <a:off x="3233736" y="5267121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フローチャート : 磁気ディスク 332">
                  <a:extLst>
                    <a:ext uri="{FF2B5EF4-FFF2-40B4-BE49-F238E27FC236}">
                      <a16:creationId xmlns:a16="http://schemas.microsoft.com/office/drawing/2014/main" id="{0AEC97D1-3A44-62BC-B608-E7130F22D744}"/>
                    </a:ext>
                  </a:extLst>
                </p:cNvPr>
                <p:cNvSpPr/>
                <p:nvPr/>
              </p:nvSpPr>
              <p:spPr>
                <a:xfrm>
                  <a:off x="2909690" y="5262497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35" name="グループ化 333">
                <a:extLst>
                  <a:ext uri="{FF2B5EF4-FFF2-40B4-BE49-F238E27FC236}">
                    <a16:creationId xmlns:a16="http://schemas.microsoft.com/office/drawing/2014/main" id="{4ACB0D3A-27AD-9929-7F3B-E50CD3BFD7B9}"/>
                  </a:ext>
                </a:extLst>
              </p:cNvPr>
              <p:cNvGrpSpPr/>
              <p:nvPr/>
            </p:nvGrpSpPr>
            <p:grpSpPr>
              <a:xfrm>
                <a:off x="3648685" y="7029400"/>
                <a:ext cx="717635" cy="594487"/>
                <a:chOff x="2804575" y="5192395"/>
                <a:chExt cx="789398" cy="653936"/>
              </a:xfrm>
            </p:grpSpPr>
            <p:sp>
              <p:nvSpPr>
                <p:cNvPr id="37" name="直方体 334">
                  <a:extLst>
                    <a:ext uri="{FF2B5EF4-FFF2-40B4-BE49-F238E27FC236}">
                      <a16:creationId xmlns:a16="http://schemas.microsoft.com/office/drawing/2014/main" id="{8E24D71E-4DD3-A269-E4FB-508A1CDB5F81}"/>
                    </a:ext>
                  </a:extLst>
                </p:cNvPr>
                <p:cNvSpPr/>
                <p:nvPr/>
              </p:nvSpPr>
              <p:spPr>
                <a:xfrm>
                  <a:off x="2804575" y="5302256"/>
                  <a:ext cx="789398" cy="544075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" name="フローチャート : 磁気ディスク 335">
                  <a:extLst>
                    <a:ext uri="{FF2B5EF4-FFF2-40B4-BE49-F238E27FC236}">
                      <a16:creationId xmlns:a16="http://schemas.microsoft.com/office/drawing/2014/main" id="{EE2E4198-A582-FA99-DE48-2785F22C96D7}"/>
                    </a:ext>
                  </a:extLst>
                </p:cNvPr>
                <p:cNvSpPr/>
                <p:nvPr/>
              </p:nvSpPr>
              <p:spPr>
                <a:xfrm>
                  <a:off x="3321447" y="5197019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" name="フローチャート : 磁気ディスク 336">
                  <a:extLst>
                    <a:ext uri="{FF2B5EF4-FFF2-40B4-BE49-F238E27FC236}">
                      <a16:creationId xmlns:a16="http://schemas.microsoft.com/office/drawing/2014/main" id="{764FDE33-EDBF-27F1-CD12-BED1D7200DBA}"/>
                    </a:ext>
                  </a:extLst>
                </p:cNvPr>
                <p:cNvSpPr/>
                <p:nvPr/>
              </p:nvSpPr>
              <p:spPr>
                <a:xfrm>
                  <a:off x="2997401" y="5192395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" name="フローチャート : 磁気ディスク 337">
                  <a:extLst>
                    <a:ext uri="{FF2B5EF4-FFF2-40B4-BE49-F238E27FC236}">
                      <a16:creationId xmlns:a16="http://schemas.microsoft.com/office/drawing/2014/main" id="{6ADC1D3F-6263-49B8-5A1E-4F8F9B175E79}"/>
                    </a:ext>
                  </a:extLst>
                </p:cNvPr>
                <p:cNvSpPr/>
                <p:nvPr/>
              </p:nvSpPr>
              <p:spPr>
                <a:xfrm>
                  <a:off x="3233736" y="5267121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" name="フローチャート : 磁気ディスク 338">
                  <a:extLst>
                    <a:ext uri="{FF2B5EF4-FFF2-40B4-BE49-F238E27FC236}">
                      <a16:creationId xmlns:a16="http://schemas.microsoft.com/office/drawing/2014/main" id="{DE32A4B8-DE7E-1D80-6277-468F58CEAB74}"/>
                    </a:ext>
                  </a:extLst>
                </p:cNvPr>
                <p:cNvSpPr/>
                <p:nvPr/>
              </p:nvSpPr>
              <p:spPr>
                <a:xfrm>
                  <a:off x="2909690" y="5262497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6" name="フローチャート : 磁気ディスク 339">
                <a:extLst>
                  <a:ext uri="{FF2B5EF4-FFF2-40B4-BE49-F238E27FC236}">
                    <a16:creationId xmlns:a16="http://schemas.microsoft.com/office/drawing/2014/main" id="{9E7BD952-AEEF-929A-F70F-4DB046A971D4}"/>
                  </a:ext>
                </a:extLst>
              </p:cNvPr>
              <p:cNvSpPr/>
              <p:nvPr/>
            </p:nvSpPr>
            <p:spPr>
              <a:xfrm>
                <a:off x="4312747" y="7429446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87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グループ化 151"/>
          <p:cNvGrpSpPr/>
          <p:nvPr/>
        </p:nvGrpSpPr>
        <p:grpSpPr>
          <a:xfrm>
            <a:off x="1794237" y="2347704"/>
            <a:ext cx="1850536" cy="600992"/>
            <a:chOff x="4873268" y="982982"/>
            <a:chExt cx="1850536" cy="600992"/>
          </a:xfrm>
        </p:grpSpPr>
        <p:sp>
          <p:nvSpPr>
            <p:cNvPr id="5" name="平行四辺形 627">
              <a:extLst>
                <a:ext uri="{FF2B5EF4-FFF2-40B4-BE49-F238E27FC236}">
                  <a16:creationId xmlns:a16="http://schemas.microsoft.com/office/drawing/2014/main" id="{49DA28BE-E6CE-D7CA-BED4-E9697F98CACD}"/>
                </a:ext>
              </a:extLst>
            </p:cNvPr>
            <p:cNvSpPr/>
            <p:nvPr/>
          </p:nvSpPr>
          <p:spPr>
            <a:xfrm>
              <a:off x="4873268" y="1463055"/>
              <a:ext cx="1850536" cy="120919"/>
            </a:xfrm>
            <a:prstGeom prst="parallelogram">
              <a:avLst>
                <a:gd name="adj" fmla="val 9590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" name="グループ化 3">
              <a:extLst>
                <a:ext uri="{FF2B5EF4-FFF2-40B4-BE49-F238E27FC236}">
                  <a16:creationId xmlns:a16="http://schemas.microsoft.com/office/drawing/2014/main" id="{6437C399-4597-1EAD-CB60-B29D6B373B6C}"/>
                </a:ext>
              </a:extLst>
            </p:cNvPr>
            <p:cNvGrpSpPr/>
            <p:nvPr/>
          </p:nvGrpSpPr>
          <p:grpSpPr>
            <a:xfrm>
              <a:off x="5138010" y="982982"/>
              <a:ext cx="1311484" cy="592960"/>
              <a:chOff x="3833551" y="1484784"/>
              <a:chExt cx="1809902" cy="921947"/>
            </a:xfrm>
          </p:grpSpPr>
          <p:sp>
            <p:nvSpPr>
              <p:cNvPr id="102" name="フローチャート : 磁気ディスク 535">
                <a:extLst>
                  <a:ext uri="{FF2B5EF4-FFF2-40B4-BE49-F238E27FC236}">
                    <a16:creationId xmlns:a16="http://schemas.microsoft.com/office/drawing/2014/main" id="{5A03EAAD-C4AB-DFE0-7EAE-3E74279B81D1}"/>
                  </a:ext>
                </a:extLst>
              </p:cNvPr>
              <p:cNvSpPr/>
              <p:nvPr/>
            </p:nvSpPr>
            <p:spPr>
              <a:xfrm>
                <a:off x="4959719" y="2082664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3" name="フローチャート : 磁気ディスク 536">
                <a:extLst>
                  <a:ext uri="{FF2B5EF4-FFF2-40B4-BE49-F238E27FC236}">
                    <a16:creationId xmlns:a16="http://schemas.microsoft.com/office/drawing/2014/main" id="{9F94A2B2-F06E-D80E-2E59-596EA2CB8B12}"/>
                  </a:ext>
                </a:extLst>
              </p:cNvPr>
              <p:cNvSpPr/>
              <p:nvPr/>
            </p:nvSpPr>
            <p:spPr>
              <a:xfrm>
                <a:off x="4879982" y="2146394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フローチャート : 磁気ディスク 537">
                <a:extLst>
                  <a:ext uri="{FF2B5EF4-FFF2-40B4-BE49-F238E27FC236}">
                    <a16:creationId xmlns:a16="http://schemas.microsoft.com/office/drawing/2014/main" id="{4AC94BB1-7DE7-FFE8-57A0-4EC9E385CC0B}"/>
                  </a:ext>
                </a:extLst>
              </p:cNvPr>
              <p:cNvSpPr/>
              <p:nvPr/>
            </p:nvSpPr>
            <p:spPr>
              <a:xfrm>
                <a:off x="5254305" y="2086868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フローチャート : 磁気ディスク 538">
                <a:extLst>
                  <a:ext uri="{FF2B5EF4-FFF2-40B4-BE49-F238E27FC236}">
                    <a16:creationId xmlns:a16="http://schemas.microsoft.com/office/drawing/2014/main" id="{EE5E942B-1392-DF8B-0249-EF3B15C29088}"/>
                  </a:ext>
                </a:extLst>
              </p:cNvPr>
              <p:cNvSpPr/>
              <p:nvPr/>
            </p:nvSpPr>
            <p:spPr>
              <a:xfrm>
                <a:off x="5174568" y="2150597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06" name="グループ化 539">
                <a:extLst>
                  <a:ext uri="{FF2B5EF4-FFF2-40B4-BE49-F238E27FC236}">
                    <a16:creationId xmlns:a16="http://schemas.microsoft.com/office/drawing/2014/main" id="{B4DAC2E5-DB3A-F282-78A0-D31942E782F5}"/>
                  </a:ext>
                </a:extLst>
              </p:cNvPr>
              <p:cNvGrpSpPr/>
              <p:nvPr/>
            </p:nvGrpSpPr>
            <p:grpSpPr>
              <a:xfrm>
                <a:off x="3833551" y="1826612"/>
                <a:ext cx="717635" cy="570419"/>
                <a:chOff x="3288963" y="3327848"/>
                <a:chExt cx="648072" cy="489057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130" name="直方体 540">
                  <a:extLst>
                    <a:ext uri="{FF2B5EF4-FFF2-40B4-BE49-F238E27FC236}">
                      <a16:creationId xmlns:a16="http://schemas.microsoft.com/office/drawing/2014/main" id="{1878D8FE-C21B-36FB-7C0C-99EA496F257E}"/>
                    </a:ext>
                  </a:extLst>
                </p:cNvPr>
                <p:cNvSpPr/>
                <p:nvPr/>
              </p:nvSpPr>
              <p:spPr>
                <a:xfrm>
                  <a:off x="3288963" y="3392841"/>
                  <a:ext cx="648072" cy="424064"/>
                </a:xfrm>
                <a:prstGeom prst="cube">
                  <a:avLst>
                    <a:gd name="adj" fmla="val 34386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1" name="フローチャート : 磁気ディスク 541">
                  <a:extLst>
                    <a:ext uri="{FF2B5EF4-FFF2-40B4-BE49-F238E27FC236}">
                      <a16:creationId xmlns:a16="http://schemas.microsoft.com/office/drawing/2014/main" id="{49EA0FEC-454E-EF23-7977-2BC3BFA04A5B}"/>
                    </a:ext>
                  </a:extLst>
                </p:cNvPr>
                <p:cNvSpPr/>
                <p:nvPr/>
              </p:nvSpPr>
              <p:spPr>
                <a:xfrm>
                  <a:off x="3700192" y="3331452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2" name="フローチャート : 磁気ディスク 542">
                  <a:extLst>
                    <a:ext uri="{FF2B5EF4-FFF2-40B4-BE49-F238E27FC236}">
                      <a16:creationId xmlns:a16="http://schemas.microsoft.com/office/drawing/2014/main" id="{224E0BD2-76FF-F385-DD7C-DC732D5C4CBB}"/>
                    </a:ext>
                  </a:extLst>
                </p:cNvPr>
                <p:cNvSpPr/>
                <p:nvPr/>
              </p:nvSpPr>
              <p:spPr>
                <a:xfrm>
                  <a:off x="3434160" y="3327848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フローチャート : 磁気ディスク 543">
                  <a:extLst>
                    <a:ext uri="{FF2B5EF4-FFF2-40B4-BE49-F238E27FC236}">
                      <a16:creationId xmlns:a16="http://schemas.microsoft.com/office/drawing/2014/main" id="{6A09802E-0629-3206-B576-60B8BB86C2B4}"/>
                    </a:ext>
                  </a:extLst>
                </p:cNvPr>
                <p:cNvSpPr/>
                <p:nvPr/>
              </p:nvSpPr>
              <p:spPr>
                <a:xfrm>
                  <a:off x="3628184" y="3386091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4" name="フローチャート : 磁気ディスク 544">
                  <a:extLst>
                    <a:ext uri="{FF2B5EF4-FFF2-40B4-BE49-F238E27FC236}">
                      <a16:creationId xmlns:a16="http://schemas.microsoft.com/office/drawing/2014/main" id="{821082E9-91EA-4195-AACF-59BA8E023D85}"/>
                    </a:ext>
                  </a:extLst>
                </p:cNvPr>
                <p:cNvSpPr/>
                <p:nvPr/>
              </p:nvSpPr>
              <p:spPr>
                <a:xfrm>
                  <a:off x="3362152" y="3382487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7" name="グループ化 548">
                <a:extLst>
                  <a:ext uri="{FF2B5EF4-FFF2-40B4-BE49-F238E27FC236}">
                    <a16:creationId xmlns:a16="http://schemas.microsoft.com/office/drawing/2014/main" id="{91F75999-A56D-C49C-4748-DD0842780012}"/>
                  </a:ext>
                </a:extLst>
              </p:cNvPr>
              <p:cNvGrpSpPr/>
              <p:nvPr/>
            </p:nvGrpSpPr>
            <p:grpSpPr>
              <a:xfrm>
                <a:off x="4382450" y="1821798"/>
                <a:ext cx="717634" cy="584933"/>
                <a:chOff x="3812831" y="4009228"/>
                <a:chExt cx="789397" cy="643426"/>
              </a:xfrm>
            </p:grpSpPr>
            <p:sp>
              <p:nvSpPr>
                <p:cNvPr id="125" name="直方体 549">
                  <a:extLst>
                    <a:ext uri="{FF2B5EF4-FFF2-40B4-BE49-F238E27FC236}">
                      <a16:creationId xmlns:a16="http://schemas.microsoft.com/office/drawing/2014/main" id="{EE2E953F-02DE-427C-1108-A97246734DE8}"/>
                    </a:ext>
                  </a:extLst>
                </p:cNvPr>
                <p:cNvSpPr/>
                <p:nvPr/>
              </p:nvSpPr>
              <p:spPr>
                <a:xfrm>
                  <a:off x="3812831" y="4108580"/>
                  <a:ext cx="789397" cy="544074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6" name="フローチャート : 磁気ディスク 550">
                  <a:extLst>
                    <a:ext uri="{FF2B5EF4-FFF2-40B4-BE49-F238E27FC236}">
                      <a16:creationId xmlns:a16="http://schemas.microsoft.com/office/drawing/2014/main" id="{0F251E75-4A39-2A93-DBA4-5AEF7BEC8275}"/>
                    </a:ext>
                  </a:extLst>
                </p:cNvPr>
                <p:cNvSpPr/>
                <p:nvPr/>
              </p:nvSpPr>
              <p:spPr>
                <a:xfrm>
                  <a:off x="4329702" y="4013852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7" name="フローチャート : 磁気ディスク 551">
                  <a:extLst>
                    <a:ext uri="{FF2B5EF4-FFF2-40B4-BE49-F238E27FC236}">
                      <a16:creationId xmlns:a16="http://schemas.microsoft.com/office/drawing/2014/main" id="{E1C26259-5BCB-7F14-FB4E-5CB134793FB3}"/>
                    </a:ext>
                  </a:extLst>
                </p:cNvPr>
                <p:cNvSpPr/>
                <p:nvPr/>
              </p:nvSpPr>
              <p:spPr>
                <a:xfrm>
                  <a:off x="4241991" y="4083954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8" name="フローチャート : 磁気ディスク 552">
                  <a:extLst>
                    <a:ext uri="{FF2B5EF4-FFF2-40B4-BE49-F238E27FC236}">
                      <a16:creationId xmlns:a16="http://schemas.microsoft.com/office/drawing/2014/main" id="{54EE1E5E-A0D3-04A4-CDF2-77836A0525CB}"/>
                    </a:ext>
                  </a:extLst>
                </p:cNvPr>
                <p:cNvSpPr/>
                <p:nvPr/>
              </p:nvSpPr>
              <p:spPr>
                <a:xfrm>
                  <a:off x="4005656" y="4009228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フローチャート : 磁気ディスク 553">
                  <a:extLst>
                    <a:ext uri="{FF2B5EF4-FFF2-40B4-BE49-F238E27FC236}">
                      <a16:creationId xmlns:a16="http://schemas.microsoft.com/office/drawing/2014/main" id="{EA23E165-9E19-A1DD-E4D8-B1D2DF6DB387}"/>
                    </a:ext>
                  </a:extLst>
                </p:cNvPr>
                <p:cNvSpPr/>
                <p:nvPr/>
              </p:nvSpPr>
              <p:spPr>
                <a:xfrm>
                  <a:off x="3917946" y="4079330"/>
                  <a:ext cx="175421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08" name="直方体 555">
                <a:extLst>
                  <a:ext uri="{FF2B5EF4-FFF2-40B4-BE49-F238E27FC236}">
                    <a16:creationId xmlns:a16="http://schemas.microsoft.com/office/drawing/2014/main" id="{CA140BDE-E632-29C2-02CF-3972B1026C37}"/>
                  </a:ext>
                </a:extLst>
              </p:cNvPr>
              <p:cNvSpPr/>
              <p:nvPr/>
            </p:nvSpPr>
            <p:spPr>
              <a:xfrm>
                <a:off x="4925818" y="1901609"/>
                <a:ext cx="717635" cy="494613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フローチャート : 磁気ディスク 556">
                <a:extLst>
                  <a:ext uri="{FF2B5EF4-FFF2-40B4-BE49-F238E27FC236}">
                    <a16:creationId xmlns:a16="http://schemas.microsoft.com/office/drawing/2014/main" id="{5D43C535-7003-FB55-F755-3966BD8B8DFD}"/>
                  </a:ext>
                </a:extLst>
              </p:cNvPr>
              <p:cNvSpPr/>
              <p:nvPr/>
            </p:nvSpPr>
            <p:spPr>
              <a:xfrm>
                <a:off x="5381188" y="1820453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フローチャート : 磁気ディスク 557">
                <a:extLst>
                  <a:ext uri="{FF2B5EF4-FFF2-40B4-BE49-F238E27FC236}">
                    <a16:creationId xmlns:a16="http://schemas.microsoft.com/office/drawing/2014/main" id="{52E78141-F0BB-6A76-01CB-8FE97F7E0D13}"/>
                  </a:ext>
                </a:extLst>
              </p:cNvPr>
              <p:cNvSpPr/>
              <p:nvPr/>
            </p:nvSpPr>
            <p:spPr>
              <a:xfrm>
                <a:off x="5086600" y="1816249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フローチャート : 磁気ディスク 558">
                <a:extLst>
                  <a:ext uri="{FF2B5EF4-FFF2-40B4-BE49-F238E27FC236}">
                    <a16:creationId xmlns:a16="http://schemas.microsoft.com/office/drawing/2014/main" id="{2D99F8E0-F39E-3D7B-925A-CF3FDDBCE3F2}"/>
                  </a:ext>
                </a:extLst>
              </p:cNvPr>
              <p:cNvSpPr/>
              <p:nvPr/>
            </p:nvSpPr>
            <p:spPr>
              <a:xfrm>
                <a:off x="5006863" y="1879978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12" name="グループ化 608">
                <a:extLst>
                  <a:ext uri="{FF2B5EF4-FFF2-40B4-BE49-F238E27FC236}">
                    <a16:creationId xmlns:a16="http://schemas.microsoft.com/office/drawing/2014/main" id="{F98BD485-1A47-2E71-6BD2-C7CAC5E8FAA5}"/>
                  </a:ext>
                </a:extLst>
              </p:cNvPr>
              <p:cNvGrpSpPr/>
              <p:nvPr/>
            </p:nvGrpSpPr>
            <p:grpSpPr>
              <a:xfrm>
                <a:off x="4077107" y="1484784"/>
                <a:ext cx="717635" cy="594487"/>
                <a:chOff x="2804575" y="5192395"/>
                <a:chExt cx="789398" cy="653936"/>
              </a:xfrm>
            </p:grpSpPr>
            <p:sp>
              <p:nvSpPr>
                <p:cNvPr id="120" name="直方体 609">
                  <a:extLst>
                    <a:ext uri="{FF2B5EF4-FFF2-40B4-BE49-F238E27FC236}">
                      <a16:creationId xmlns:a16="http://schemas.microsoft.com/office/drawing/2014/main" id="{69FA5208-6BE4-2E9B-2998-A44209374424}"/>
                    </a:ext>
                  </a:extLst>
                </p:cNvPr>
                <p:cNvSpPr/>
                <p:nvPr/>
              </p:nvSpPr>
              <p:spPr>
                <a:xfrm>
                  <a:off x="2804575" y="5302257"/>
                  <a:ext cx="789398" cy="544074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1" name="フローチャート : 磁気ディスク 610">
                  <a:extLst>
                    <a:ext uri="{FF2B5EF4-FFF2-40B4-BE49-F238E27FC236}">
                      <a16:creationId xmlns:a16="http://schemas.microsoft.com/office/drawing/2014/main" id="{D303DA95-F2D6-4431-AA48-FF7801D74B39}"/>
                    </a:ext>
                  </a:extLst>
                </p:cNvPr>
                <p:cNvSpPr/>
                <p:nvPr/>
              </p:nvSpPr>
              <p:spPr>
                <a:xfrm>
                  <a:off x="3321447" y="5197019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2" name="フローチャート : 磁気ディスク 611">
                  <a:extLst>
                    <a:ext uri="{FF2B5EF4-FFF2-40B4-BE49-F238E27FC236}">
                      <a16:creationId xmlns:a16="http://schemas.microsoft.com/office/drawing/2014/main" id="{E31CA867-959A-C0F3-5047-30F20E417B8A}"/>
                    </a:ext>
                  </a:extLst>
                </p:cNvPr>
                <p:cNvSpPr/>
                <p:nvPr/>
              </p:nvSpPr>
              <p:spPr>
                <a:xfrm>
                  <a:off x="2997401" y="5192395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3" name="フローチャート : 磁気ディスク 612">
                  <a:extLst>
                    <a:ext uri="{FF2B5EF4-FFF2-40B4-BE49-F238E27FC236}">
                      <a16:creationId xmlns:a16="http://schemas.microsoft.com/office/drawing/2014/main" id="{BA0B57BE-FDD9-924B-4451-62ACB6907657}"/>
                    </a:ext>
                  </a:extLst>
                </p:cNvPr>
                <p:cNvSpPr/>
                <p:nvPr/>
              </p:nvSpPr>
              <p:spPr>
                <a:xfrm>
                  <a:off x="3233736" y="5267121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4" name="フローチャート : 磁気ディスク 613">
                  <a:extLst>
                    <a:ext uri="{FF2B5EF4-FFF2-40B4-BE49-F238E27FC236}">
                      <a16:creationId xmlns:a16="http://schemas.microsoft.com/office/drawing/2014/main" id="{05E48F1F-7544-FA2B-D9E9-1D750216B645}"/>
                    </a:ext>
                  </a:extLst>
                </p:cNvPr>
                <p:cNvSpPr/>
                <p:nvPr/>
              </p:nvSpPr>
              <p:spPr>
                <a:xfrm>
                  <a:off x="2909690" y="5262497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13" name="グループ化 614">
                <a:extLst>
                  <a:ext uri="{FF2B5EF4-FFF2-40B4-BE49-F238E27FC236}">
                    <a16:creationId xmlns:a16="http://schemas.microsoft.com/office/drawing/2014/main" id="{1A60C5A7-CCD9-9831-EAD7-3F9456AE6C7D}"/>
                  </a:ext>
                </a:extLst>
              </p:cNvPr>
              <p:cNvGrpSpPr/>
              <p:nvPr/>
            </p:nvGrpSpPr>
            <p:grpSpPr>
              <a:xfrm>
                <a:off x="4627864" y="1486394"/>
                <a:ext cx="717635" cy="594487"/>
                <a:chOff x="2804575" y="5192395"/>
                <a:chExt cx="789398" cy="653936"/>
              </a:xfrm>
            </p:grpSpPr>
            <p:sp>
              <p:nvSpPr>
                <p:cNvPr id="115" name="直方体 615">
                  <a:extLst>
                    <a:ext uri="{FF2B5EF4-FFF2-40B4-BE49-F238E27FC236}">
                      <a16:creationId xmlns:a16="http://schemas.microsoft.com/office/drawing/2014/main" id="{142E1C41-B14B-57A0-522A-50362B3D819F}"/>
                    </a:ext>
                  </a:extLst>
                </p:cNvPr>
                <p:cNvSpPr/>
                <p:nvPr/>
              </p:nvSpPr>
              <p:spPr>
                <a:xfrm>
                  <a:off x="2804575" y="5302257"/>
                  <a:ext cx="789398" cy="544074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6" name="フローチャート : 磁気ディスク 616">
                  <a:extLst>
                    <a:ext uri="{FF2B5EF4-FFF2-40B4-BE49-F238E27FC236}">
                      <a16:creationId xmlns:a16="http://schemas.microsoft.com/office/drawing/2014/main" id="{B182BEDA-2FBD-6535-A73A-5805EF1FA505}"/>
                    </a:ext>
                  </a:extLst>
                </p:cNvPr>
                <p:cNvSpPr/>
                <p:nvPr/>
              </p:nvSpPr>
              <p:spPr>
                <a:xfrm>
                  <a:off x="3321447" y="5197019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7" name="フローチャート : 磁気ディスク 617">
                  <a:extLst>
                    <a:ext uri="{FF2B5EF4-FFF2-40B4-BE49-F238E27FC236}">
                      <a16:creationId xmlns:a16="http://schemas.microsoft.com/office/drawing/2014/main" id="{62085474-298C-8B42-634F-7533134B9A7D}"/>
                    </a:ext>
                  </a:extLst>
                </p:cNvPr>
                <p:cNvSpPr/>
                <p:nvPr/>
              </p:nvSpPr>
              <p:spPr>
                <a:xfrm>
                  <a:off x="2997401" y="5192395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8" name="フローチャート : 磁気ディスク 618">
                  <a:extLst>
                    <a:ext uri="{FF2B5EF4-FFF2-40B4-BE49-F238E27FC236}">
                      <a16:creationId xmlns:a16="http://schemas.microsoft.com/office/drawing/2014/main" id="{C1498601-758B-5799-529E-43696903063F}"/>
                    </a:ext>
                  </a:extLst>
                </p:cNvPr>
                <p:cNvSpPr/>
                <p:nvPr/>
              </p:nvSpPr>
              <p:spPr>
                <a:xfrm>
                  <a:off x="3233736" y="5267121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9" name="フローチャート : 磁気ディスク 619">
                  <a:extLst>
                    <a:ext uri="{FF2B5EF4-FFF2-40B4-BE49-F238E27FC236}">
                      <a16:creationId xmlns:a16="http://schemas.microsoft.com/office/drawing/2014/main" id="{2B16E938-6312-00A2-148D-F8D88690C670}"/>
                    </a:ext>
                  </a:extLst>
                </p:cNvPr>
                <p:cNvSpPr/>
                <p:nvPr/>
              </p:nvSpPr>
              <p:spPr>
                <a:xfrm>
                  <a:off x="2909690" y="5262497"/>
                  <a:ext cx="175422" cy="171122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14" name="フローチャート : 磁気ディスク 620">
                <a:extLst>
                  <a:ext uri="{FF2B5EF4-FFF2-40B4-BE49-F238E27FC236}">
                    <a16:creationId xmlns:a16="http://schemas.microsoft.com/office/drawing/2014/main" id="{54B747C8-2E61-0C10-82DE-F104185C90E6}"/>
                  </a:ext>
                </a:extLst>
              </p:cNvPr>
              <p:cNvSpPr/>
              <p:nvPr/>
            </p:nvSpPr>
            <p:spPr>
              <a:xfrm>
                <a:off x="5301451" y="1884182"/>
                <a:ext cx="159475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1" name="グループ化 150"/>
          <p:cNvGrpSpPr/>
          <p:nvPr/>
        </p:nvGrpSpPr>
        <p:grpSpPr>
          <a:xfrm>
            <a:off x="115651" y="2083453"/>
            <a:ext cx="1850536" cy="865243"/>
            <a:chOff x="3015041" y="717949"/>
            <a:chExt cx="1850536" cy="865243"/>
          </a:xfrm>
        </p:grpSpPr>
        <p:sp>
          <p:nvSpPr>
            <p:cNvPr id="3" name="平行四辺形 629">
              <a:extLst>
                <a:ext uri="{FF2B5EF4-FFF2-40B4-BE49-F238E27FC236}">
                  <a16:creationId xmlns:a16="http://schemas.microsoft.com/office/drawing/2014/main" id="{ECA17750-C588-77C6-CFA1-D419185039B2}"/>
                </a:ext>
              </a:extLst>
            </p:cNvPr>
            <p:cNvSpPr/>
            <p:nvPr/>
          </p:nvSpPr>
          <p:spPr>
            <a:xfrm>
              <a:off x="3015041" y="1462273"/>
              <a:ext cx="1850536" cy="120919"/>
            </a:xfrm>
            <a:prstGeom prst="parallelogram">
              <a:avLst>
                <a:gd name="adj" fmla="val 9590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/>
            </a:p>
          </p:txBody>
        </p:sp>
        <p:grpSp>
          <p:nvGrpSpPr>
            <p:cNvPr id="24" name="グループ化 6">
              <a:extLst>
                <a:ext uri="{FF2B5EF4-FFF2-40B4-BE49-F238E27FC236}">
                  <a16:creationId xmlns:a16="http://schemas.microsoft.com/office/drawing/2014/main" id="{24C501D3-F34A-7EDF-1B6F-3E7BE8AC344E}"/>
                </a:ext>
              </a:extLst>
            </p:cNvPr>
            <p:cNvGrpSpPr/>
            <p:nvPr/>
          </p:nvGrpSpPr>
          <p:grpSpPr>
            <a:xfrm>
              <a:off x="3332224" y="717949"/>
              <a:ext cx="1328481" cy="846628"/>
              <a:chOff x="3818762" y="2659137"/>
              <a:chExt cx="1833358" cy="1316356"/>
            </a:xfrm>
          </p:grpSpPr>
          <p:grpSp>
            <p:nvGrpSpPr>
              <p:cNvPr id="63" name="グループ化 412">
                <a:extLst>
                  <a:ext uri="{FF2B5EF4-FFF2-40B4-BE49-F238E27FC236}">
                    <a16:creationId xmlns:a16="http://schemas.microsoft.com/office/drawing/2014/main" id="{8DCCA1D1-B4F0-A206-E12A-D21FE7D4924F}"/>
                  </a:ext>
                </a:extLst>
              </p:cNvPr>
              <p:cNvGrpSpPr/>
              <p:nvPr/>
            </p:nvGrpSpPr>
            <p:grpSpPr>
              <a:xfrm>
                <a:off x="4065699" y="3370430"/>
                <a:ext cx="717635" cy="603377"/>
                <a:chOff x="80700" y="4992788"/>
                <a:chExt cx="717635" cy="603377"/>
              </a:xfrm>
            </p:grpSpPr>
            <p:sp>
              <p:nvSpPr>
                <p:cNvPr id="97" name="直方体 483">
                  <a:extLst>
                    <a:ext uri="{FF2B5EF4-FFF2-40B4-BE49-F238E27FC236}">
                      <a16:creationId xmlns:a16="http://schemas.microsoft.com/office/drawing/2014/main" id="{FC20DDC3-C270-33EA-5800-558185729E33}"/>
                    </a:ext>
                  </a:extLst>
                </p:cNvPr>
                <p:cNvSpPr/>
                <p:nvPr/>
              </p:nvSpPr>
              <p:spPr>
                <a:xfrm>
                  <a:off x="80700" y="5101550"/>
                  <a:ext cx="717635" cy="494615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8" name="フローチャート : 磁気ディスク 484">
                  <a:extLst>
                    <a:ext uri="{FF2B5EF4-FFF2-40B4-BE49-F238E27FC236}">
                      <a16:creationId xmlns:a16="http://schemas.microsoft.com/office/drawing/2014/main" id="{FF3C651F-34DA-8A5A-AC12-B05D1354448C}"/>
                    </a:ext>
                  </a:extLst>
                </p:cNvPr>
                <p:cNvSpPr/>
                <p:nvPr/>
              </p:nvSpPr>
              <p:spPr>
                <a:xfrm>
                  <a:off x="275106" y="4992788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9" name="フローチャート : 磁気ディスク 485">
                  <a:extLst>
                    <a:ext uri="{FF2B5EF4-FFF2-40B4-BE49-F238E27FC236}">
                      <a16:creationId xmlns:a16="http://schemas.microsoft.com/office/drawing/2014/main" id="{EA2665CE-43A1-5F0E-7B1E-2DF97DB62555}"/>
                    </a:ext>
                  </a:extLst>
                </p:cNvPr>
                <p:cNvSpPr/>
                <p:nvPr/>
              </p:nvSpPr>
              <p:spPr>
                <a:xfrm>
                  <a:off x="195369" y="5056517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0" name="フローチャート : 磁気ディスク 486">
                  <a:extLst>
                    <a:ext uri="{FF2B5EF4-FFF2-40B4-BE49-F238E27FC236}">
                      <a16:creationId xmlns:a16="http://schemas.microsoft.com/office/drawing/2014/main" id="{ACA75A91-2826-53C4-7CEA-E09BDD878720}"/>
                    </a:ext>
                  </a:extLst>
                </p:cNvPr>
                <p:cNvSpPr/>
                <p:nvPr/>
              </p:nvSpPr>
              <p:spPr>
                <a:xfrm>
                  <a:off x="550584" y="5006546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フローチャート : 磁気ディスク 487">
                  <a:extLst>
                    <a:ext uri="{FF2B5EF4-FFF2-40B4-BE49-F238E27FC236}">
                      <a16:creationId xmlns:a16="http://schemas.microsoft.com/office/drawing/2014/main" id="{A9EE3431-6A5B-7F65-9850-04F64656A063}"/>
                    </a:ext>
                  </a:extLst>
                </p:cNvPr>
                <p:cNvSpPr/>
                <p:nvPr/>
              </p:nvSpPr>
              <p:spPr>
                <a:xfrm>
                  <a:off x="470846" y="5070276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4" name="グループ化 488">
                <a:extLst>
                  <a:ext uri="{FF2B5EF4-FFF2-40B4-BE49-F238E27FC236}">
                    <a16:creationId xmlns:a16="http://schemas.microsoft.com/office/drawing/2014/main" id="{1DA2677C-7BAB-5003-5393-6E4EBD6CA4B0}"/>
                  </a:ext>
                </a:extLst>
              </p:cNvPr>
              <p:cNvGrpSpPr/>
              <p:nvPr/>
            </p:nvGrpSpPr>
            <p:grpSpPr>
              <a:xfrm>
                <a:off x="4617498" y="3372116"/>
                <a:ext cx="717635" cy="603377"/>
                <a:chOff x="80700" y="4992788"/>
                <a:chExt cx="717635" cy="603377"/>
              </a:xfrm>
            </p:grpSpPr>
            <p:sp>
              <p:nvSpPr>
                <p:cNvPr id="92" name="直方体 489">
                  <a:extLst>
                    <a:ext uri="{FF2B5EF4-FFF2-40B4-BE49-F238E27FC236}">
                      <a16:creationId xmlns:a16="http://schemas.microsoft.com/office/drawing/2014/main" id="{D89DFF77-5EAD-747B-3CBA-00F74F736721}"/>
                    </a:ext>
                  </a:extLst>
                </p:cNvPr>
                <p:cNvSpPr/>
                <p:nvPr/>
              </p:nvSpPr>
              <p:spPr>
                <a:xfrm>
                  <a:off x="80700" y="5101550"/>
                  <a:ext cx="717635" cy="494615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3" name="フローチャート : 磁気ディスク 490">
                  <a:extLst>
                    <a:ext uri="{FF2B5EF4-FFF2-40B4-BE49-F238E27FC236}">
                      <a16:creationId xmlns:a16="http://schemas.microsoft.com/office/drawing/2014/main" id="{088C0080-3060-2983-1116-FB6C9F6E9159}"/>
                    </a:ext>
                  </a:extLst>
                </p:cNvPr>
                <p:cNvSpPr/>
                <p:nvPr/>
              </p:nvSpPr>
              <p:spPr>
                <a:xfrm>
                  <a:off x="275106" y="4992788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4" name="フローチャート : 磁気ディスク 491">
                  <a:extLst>
                    <a:ext uri="{FF2B5EF4-FFF2-40B4-BE49-F238E27FC236}">
                      <a16:creationId xmlns:a16="http://schemas.microsoft.com/office/drawing/2014/main" id="{F22B654A-B86F-BDA3-5C43-9EDECD82B7EA}"/>
                    </a:ext>
                  </a:extLst>
                </p:cNvPr>
                <p:cNvSpPr/>
                <p:nvPr/>
              </p:nvSpPr>
              <p:spPr>
                <a:xfrm>
                  <a:off x="195369" y="5056517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5" name="フローチャート : 磁気ディスク 492">
                  <a:extLst>
                    <a:ext uri="{FF2B5EF4-FFF2-40B4-BE49-F238E27FC236}">
                      <a16:creationId xmlns:a16="http://schemas.microsoft.com/office/drawing/2014/main" id="{40715E2F-1A44-75D5-017C-65D9499B39D3}"/>
                    </a:ext>
                  </a:extLst>
                </p:cNvPr>
                <p:cNvSpPr/>
                <p:nvPr/>
              </p:nvSpPr>
              <p:spPr>
                <a:xfrm>
                  <a:off x="550584" y="5006546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6" name="フローチャート : 磁気ディスク 493">
                  <a:extLst>
                    <a:ext uri="{FF2B5EF4-FFF2-40B4-BE49-F238E27FC236}">
                      <a16:creationId xmlns:a16="http://schemas.microsoft.com/office/drawing/2014/main" id="{A2E5B091-3BBF-C6BC-7597-D2A070EBB112}"/>
                    </a:ext>
                  </a:extLst>
                </p:cNvPr>
                <p:cNvSpPr/>
                <p:nvPr/>
              </p:nvSpPr>
              <p:spPr>
                <a:xfrm>
                  <a:off x="470846" y="5070276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65" name="グループ化 494">
                <a:extLst>
                  <a:ext uri="{FF2B5EF4-FFF2-40B4-BE49-F238E27FC236}">
                    <a16:creationId xmlns:a16="http://schemas.microsoft.com/office/drawing/2014/main" id="{766EB9BB-FFFC-2E07-0366-7D1BE1DA80A4}"/>
                  </a:ext>
                </a:extLst>
              </p:cNvPr>
              <p:cNvGrpSpPr/>
              <p:nvPr/>
            </p:nvGrpSpPr>
            <p:grpSpPr>
              <a:xfrm>
                <a:off x="3818762" y="3032778"/>
                <a:ext cx="717635" cy="617907"/>
                <a:chOff x="64201" y="4992788"/>
                <a:chExt cx="717635" cy="617907"/>
              </a:xfrm>
            </p:grpSpPr>
            <p:sp>
              <p:nvSpPr>
                <p:cNvPr id="87" name="直方体 495">
                  <a:extLst>
                    <a:ext uri="{FF2B5EF4-FFF2-40B4-BE49-F238E27FC236}">
                      <a16:creationId xmlns:a16="http://schemas.microsoft.com/office/drawing/2014/main" id="{EB5C2B83-3F13-CCE2-B3E4-5E27D05B4075}"/>
                    </a:ext>
                  </a:extLst>
                </p:cNvPr>
                <p:cNvSpPr/>
                <p:nvPr/>
              </p:nvSpPr>
              <p:spPr>
                <a:xfrm>
                  <a:off x="64201" y="5116080"/>
                  <a:ext cx="717635" cy="494615"/>
                </a:xfrm>
                <a:prstGeom prst="cube">
                  <a:avLst>
                    <a:gd name="adj" fmla="val 34386"/>
                  </a:avLst>
                </a:prstGeom>
                <a:solidFill>
                  <a:schemeClr val="accent5">
                    <a:lumMod val="75000"/>
                  </a:schemeClr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フローチャート : 磁気ディスク 496">
                  <a:extLst>
                    <a:ext uri="{FF2B5EF4-FFF2-40B4-BE49-F238E27FC236}">
                      <a16:creationId xmlns:a16="http://schemas.microsoft.com/office/drawing/2014/main" id="{DA49349A-74F9-6B60-B2B1-BC88FCAAA98D}"/>
                    </a:ext>
                  </a:extLst>
                </p:cNvPr>
                <p:cNvSpPr/>
                <p:nvPr/>
              </p:nvSpPr>
              <p:spPr>
                <a:xfrm>
                  <a:off x="275106" y="4992788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フローチャート : 磁気ディスク 497">
                  <a:extLst>
                    <a:ext uri="{FF2B5EF4-FFF2-40B4-BE49-F238E27FC236}">
                      <a16:creationId xmlns:a16="http://schemas.microsoft.com/office/drawing/2014/main" id="{346016A3-3BE4-2982-C052-9CCD6745A900}"/>
                    </a:ext>
                  </a:extLst>
                </p:cNvPr>
                <p:cNvSpPr/>
                <p:nvPr/>
              </p:nvSpPr>
              <p:spPr>
                <a:xfrm>
                  <a:off x="195369" y="5056517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フローチャート : 磁気ディスク 498">
                  <a:extLst>
                    <a:ext uri="{FF2B5EF4-FFF2-40B4-BE49-F238E27FC236}">
                      <a16:creationId xmlns:a16="http://schemas.microsoft.com/office/drawing/2014/main" id="{76A79D7C-0A9F-B96B-4523-71675D132394}"/>
                    </a:ext>
                  </a:extLst>
                </p:cNvPr>
                <p:cNvSpPr/>
                <p:nvPr/>
              </p:nvSpPr>
              <p:spPr>
                <a:xfrm>
                  <a:off x="550584" y="5006546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1" name="フローチャート : 磁気ディスク 499">
                  <a:extLst>
                    <a:ext uri="{FF2B5EF4-FFF2-40B4-BE49-F238E27FC236}">
                      <a16:creationId xmlns:a16="http://schemas.microsoft.com/office/drawing/2014/main" id="{BF7D574A-66A4-3FAB-7BA8-8835A0FD6837}"/>
                    </a:ext>
                  </a:extLst>
                </p:cNvPr>
                <p:cNvSpPr/>
                <p:nvPr/>
              </p:nvSpPr>
              <p:spPr>
                <a:xfrm>
                  <a:off x="470846" y="5070276"/>
                  <a:ext cx="159475" cy="155566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6" name="直方体 526">
                <a:extLst>
                  <a:ext uri="{FF2B5EF4-FFF2-40B4-BE49-F238E27FC236}">
                    <a16:creationId xmlns:a16="http://schemas.microsoft.com/office/drawing/2014/main" id="{5473027B-5E81-8E2B-C6B6-6768B1A22F93}"/>
                  </a:ext>
                </a:extLst>
              </p:cNvPr>
              <p:cNvSpPr/>
              <p:nvPr/>
            </p:nvSpPr>
            <p:spPr>
              <a:xfrm>
                <a:off x="4367303" y="3156072"/>
                <a:ext cx="717635" cy="494615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フローチャート : 磁気ディスク 527">
                <a:extLst>
                  <a:ext uri="{FF2B5EF4-FFF2-40B4-BE49-F238E27FC236}">
                    <a16:creationId xmlns:a16="http://schemas.microsoft.com/office/drawing/2014/main" id="{94D3B051-D3BF-B2F9-5ACC-6401236E28E3}"/>
                  </a:ext>
                </a:extLst>
              </p:cNvPr>
              <p:cNvSpPr/>
              <p:nvPr/>
            </p:nvSpPr>
            <p:spPr>
              <a:xfrm>
                <a:off x="4578207" y="3023226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フローチャート : 磁気ディスク 528">
                <a:extLst>
                  <a:ext uri="{FF2B5EF4-FFF2-40B4-BE49-F238E27FC236}">
                    <a16:creationId xmlns:a16="http://schemas.microsoft.com/office/drawing/2014/main" id="{2CA1D0DB-D062-3AA5-C81E-B62324FB1E49}"/>
                  </a:ext>
                </a:extLst>
              </p:cNvPr>
              <p:cNvSpPr/>
              <p:nvPr/>
            </p:nvSpPr>
            <p:spPr>
              <a:xfrm>
                <a:off x="4498470" y="3086955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フローチャート : 磁気ディスク 529">
                <a:extLst>
                  <a:ext uri="{FF2B5EF4-FFF2-40B4-BE49-F238E27FC236}">
                    <a16:creationId xmlns:a16="http://schemas.microsoft.com/office/drawing/2014/main" id="{476DB0FE-99B1-BA2C-25A1-F355197CD323}"/>
                  </a:ext>
                </a:extLst>
              </p:cNvPr>
              <p:cNvSpPr/>
              <p:nvPr/>
            </p:nvSpPr>
            <p:spPr>
              <a:xfrm>
                <a:off x="4853685" y="3036984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フローチャート : 磁気ディスク 530">
                <a:extLst>
                  <a:ext uri="{FF2B5EF4-FFF2-40B4-BE49-F238E27FC236}">
                    <a16:creationId xmlns:a16="http://schemas.microsoft.com/office/drawing/2014/main" id="{B2755A8D-D813-9ED6-196A-304B22C135D3}"/>
                  </a:ext>
                </a:extLst>
              </p:cNvPr>
              <p:cNvSpPr/>
              <p:nvPr/>
            </p:nvSpPr>
            <p:spPr>
              <a:xfrm>
                <a:off x="4773947" y="3100713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直方体 531">
                <a:extLst>
                  <a:ext uri="{FF2B5EF4-FFF2-40B4-BE49-F238E27FC236}">
                    <a16:creationId xmlns:a16="http://schemas.microsoft.com/office/drawing/2014/main" id="{D8D376B3-1BBD-9F99-BA30-2B7175CC89CD}"/>
                  </a:ext>
                </a:extLst>
              </p:cNvPr>
              <p:cNvSpPr/>
              <p:nvPr/>
            </p:nvSpPr>
            <p:spPr>
              <a:xfrm>
                <a:off x="4934485" y="3151290"/>
                <a:ext cx="717635" cy="494615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フローチャート : 磁気ディスク 532">
                <a:extLst>
                  <a:ext uri="{FF2B5EF4-FFF2-40B4-BE49-F238E27FC236}">
                    <a16:creationId xmlns:a16="http://schemas.microsoft.com/office/drawing/2014/main" id="{6AFF9E54-5E83-0B77-E7B9-185B1B45C499}"/>
                  </a:ext>
                </a:extLst>
              </p:cNvPr>
              <p:cNvSpPr/>
              <p:nvPr/>
            </p:nvSpPr>
            <p:spPr>
              <a:xfrm>
                <a:off x="5128891" y="3028014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フローチャート : 磁気ディスク 533">
                <a:extLst>
                  <a:ext uri="{FF2B5EF4-FFF2-40B4-BE49-F238E27FC236}">
                    <a16:creationId xmlns:a16="http://schemas.microsoft.com/office/drawing/2014/main" id="{3BA01979-C2EF-DE0E-5209-C7519D1D4AE4}"/>
                  </a:ext>
                </a:extLst>
              </p:cNvPr>
              <p:cNvSpPr/>
              <p:nvPr/>
            </p:nvSpPr>
            <p:spPr>
              <a:xfrm>
                <a:off x="5049154" y="3091743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直方体 534">
                <a:extLst>
                  <a:ext uri="{FF2B5EF4-FFF2-40B4-BE49-F238E27FC236}">
                    <a16:creationId xmlns:a16="http://schemas.microsoft.com/office/drawing/2014/main" id="{582A176B-5918-9751-684C-2C2C4DA4FB91}"/>
                  </a:ext>
                </a:extLst>
              </p:cNvPr>
              <p:cNvSpPr/>
              <p:nvPr/>
            </p:nvSpPr>
            <p:spPr>
              <a:xfrm>
                <a:off x="4784423" y="2743142"/>
                <a:ext cx="717634" cy="494613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直方体 545">
                <a:extLst>
                  <a:ext uri="{FF2B5EF4-FFF2-40B4-BE49-F238E27FC236}">
                    <a16:creationId xmlns:a16="http://schemas.microsoft.com/office/drawing/2014/main" id="{D274BB67-776A-B6E7-ACBD-0D6FD56A908C}"/>
                  </a:ext>
                </a:extLst>
              </p:cNvPr>
              <p:cNvSpPr/>
              <p:nvPr/>
            </p:nvSpPr>
            <p:spPr>
              <a:xfrm>
                <a:off x="4616408" y="2903791"/>
                <a:ext cx="717634" cy="494613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ローチャート : 磁気ディスク 546">
                <a:extLst>
                  <a:ext uri="{FF2B5EF4-FFF2-40B4-BE49-F238E27FC236}">
                    <a16:creationId xmlns:a16="http://schemas.microsoft.com/office/drawing/2014/main" id="{2DA61060-18CE-6DB8-B307-FAC2A6FF59BA}"/>
                  </a:ext>
                </a:extLst>
              </p:cNvPr>
              <p:cNvSpPr/>
              <p:nvPr/>
            </p:nvSpPr>
            <p:spPr>
              <a:xfrm>
                <a:off x="4952469" y="2659137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フローチャート : 磁気ディスク 547">
                <a:extLst>
                  <a:ext uri="{FF2B5EF4-FFF2-40B4-BE49-F238E27FC236}">
                    <a16:creationId xmlns:a16="http://schemas.microsoft.com/office/drawing/2014/main" id="{D01C1D65-D2C1-3FB4-75BA-823E05EE2E43}"/>
                  </a:ext>
                </a:extLst>
              </p:cNvPr>
              <p:cNvSpPr/>
              <p:nvPr/>
            </p:nvSpPr>
            <p:spPr>
              <a:xfrm>
                <a:off x="5247056" y="2663340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フローチャート : 磁気ディスク 554">
                <a:extLst>
                  <a:ext uri="{FF2B5EF4-FFF2-40B4-BE49-F238E27FC236}">
                    <a16:creationId xmlns:a16="http://schemas.microsoft.com/office/drawing/2014/main" id="{8D565285-BFF0-C009-925D-DF7BF84DA2FD}"/>
                  </a:ext>
                </a:extLst>
              </p:cNvPr>
              <p:cNvSpPr/>
              <p:nvPr/>
            </p:nvSpPr>
            <p:spPr>
              <a:xfrm>
                <a:off x="4872732" y="2722866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フローチャート : 磁気ディスク 559">
                <a:extLst>
                  <a:ext uri="{FF2B5EF4-FFF2-40B4-BE49-F238E27FC236}">
                    <a16:creationId xmlns:a16="http://schemas.microsoft.com/office/drawing/2014/main" id="{2282B9CA-D197-AB6D-75E5-5B5DF8FE7F76}"/>
                  </a:ext>
                </a:extLst>
              </p:cNvPr>
              <p:cNvSpPr/>
              <p:nvPr/>
            </p:nvSpPr>
            <p:spPr>
              <a:xfrm>
                <a:off x="5167319" y="2727069"/>
                <a:ext cx="159474" cy="155565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フローチャート : 磁気ディスク 560">
                <a:extLst>
                  <a:ext uri="{FF2B5EF4-FFF2-40B4-BE49-F238E27FC236}">
                    <a16:creationId xmlns:a16="http://schemas.microsoft.com/office/drawing/2014/main" id="{76C94436-7F90-CDEB-4FB1-B2FD0132F5A3}"/>
                  </a:ext>
                </a:extLst>
              </p:cNvPr>
              <p:cNvSpPr/>
              <p:nvPr/>
            </p:nvSpPr>
            <p:spPr>
              <a:xfrm>
                <a:off x="5404369" y="3041772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フローチャート : 磁気ディスク 561">
                <a:extLst>
                  <a:ext uri="{FF2B5EF4-FFF2-40B4-BE49-F238E27FC236}">
                    <a16:creationId xmlns:a16="http://schemas.microsoft.com/office/drawing/2014/main" id="{2497E48C-F1CF-4D33-490F-DEDC3162FA53}"/>
                  </a:ext>
                </a:extLst>
              </p:cNvPr>
              <p:cNvSpPr/>
              <p:nvPr/>
            </p:nvSpPr>
            <p:spPr>
              <a:xfrm>
                <a:off x="5324631" y="3105502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2" name="グループ化 4">
                <a:extLst>
                  <a:ext uri="{FF2B5EF4-FFF2-40B4-BE49-F238E27FC236}">
                    <a16:creationId xmlns:a16="http://schemas.microsoft.com/office/drawing/2014/main" id="{AF711E09-8709-4C32-3589-AFD8B6FD6830}"/>
                  </a:ext>
                </a:extLst>
              </p:cNvPr>
              <p:cNvGrpSpPr/>
              <p:nvPr/>
            </p:nvGrpSpPr>
            <p:grpSpPr>
              <a:xfrm>
                <a:off x="4695799" y="2825378"/>
                <a:ext cx="533798" cy="223497"/>
                <a:chOff x="4860032" y="4285623"/>
                <a:chExt cx="533798" cy="223497"/>
              </a:xfrm>
            </p:grpSpPr>
            <p:sp>
              <p:nvSpPr>
                <p:cNvPr id="83" name="フローチャート : 磁気ディスク 622">
                  <a:extLst>
                    <a:ext uri="{FF2B5EF4-FFF2-40B4-BE49-F238E27FC236}">
                      <a16:creationId xmlns:a16="http://schemas.microsoft.com/office/drawing/2014/main" id="{A44D2C35-960C-661C-437E-ECD69A1FD554}"/>
                    </a:ext>
                  </a:extLst>
                </p:cNvPr>
                <p:cNvSpPr/>
                <p:nvPr/>
              </p:nvSpPr>
              <p:spPr>
                <a:xfrm>
                  <a:off x="4939769" y="4285623"/>
                  <a:ext cx="159474" cy="155565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フローチャート : 磁気ディスク 623">
                  <a:extLst>
                    <a:ext uri="{FF2B5EF4-FFF2-40B4-BE49-F238E27FC236}">
                      <a16:creationId xmlns:a16="http://schemas.microsoft.com/office/drawing/2014/main" id="{148BE996-497A-2EE8-B03E-5DB7B8A564C9}"/>
                    </a:ext>
                  </a:extLst>
                </p:cNvPr>
                <p:cNvSpPr/>
                <p:nvPr/>
              </p:nvSpPr>
              <p:spPr>
                <a:xfrm>
                  <a:off x="5234356" y="4289826"/>
                  <a:ext cx="159474" cy="155565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フローチャート : 磁気ディスク 624">
                  <a:extLst>
                    <a:ext uri="{FF2B5EF4-FFF2-40B4-BE49-F238E27FC236}">
                      <a16:creationId xmlns:a16="http://schemas.microsoft.com/office/drawing/2014/main" id="{4AC9CC89-8391-E75C-0E8C-27FDAB3DDDA9}"/>
                    </a:ext>
                  </a:extLst>
                </p:cNvPr>
                <p:cNvSpPr/>
                <p:nvPr/>
              </p:nvSpPr>
              <p:spPr>
                <a:xfrm>
                  <a:off x="4860032" y="4349352"/>
                  <a:ext cx="159474" cy="155565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6" name="フローチャート : 磁気ディスク 625">
                  <a:extLst>
                    <a:ext uri="{FF2B5EF4-FFF2-40B4-BE49-F238E27FC236}">
                      <a16:creationId xmlns:a16="http://schemas.microsoft.com/office/drawing/2014/main" id="{494FCBFC-E53F-7F81-84AE-D060D7663E78}"/>
                    </a:ext>
                  </a:extLst>
                </p:cNvPr>
                <p:cNvSpPr/>
                <p:nvPr/>
              </p:nvSpPr>
              <p:spPr>
                <a:xfrm>
                  <a:off x="5154619" y="4353555"/>
                  <a:ext cx="159474" cy="155565"/>
                </a:xfrm>
                <a:prstGeom prst="flowChartMagneticDisk">
                  <a:avLst/>
                </a:prstGeom>
                <a:solidFill>
                  <a:schemeClr val="accent5">
                    <a:lumMod val="75000"/>
                  </a:schemeClr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25" name="右矢印 626">
            <a:extLst>
              <a:ext uri="{FF2B5EF4-FFF2-40B4-BE49-F238E27FC236}">
                <a16:creationId xmlns:a16="http://schemas.microsoft.com/office/drawing/2014/main" id="{161EF819-405E-7E71-9573-EA0B01F1FE57}"/>
              </a:ext>
            </a:extLst>
          </p:cNvPr>
          <p:cNvSpPr/>
          <p:nvPr/>
        </p:nvSpPr>
        <p:spPr>
          <a:xfrm rot="5400000">
            <a:off x="1706799" y="1546045"/>
            <a:ext cx="416697" cy="283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3" name="グループ化 152"/>
          <p:cNvGrpSpPr/>
          <p:nvPr/>
        </p:nvGrpSpPr>
        <p:grpSpPr>
          <a:xfrm>
            <a:off x="957921" y="99943"/>
            <a:ext cx="1850536" cy="1249395"/>
            <a:chOff x="644367" y="342158"/>
            <a:chExt cx="1850536" cy="1249395"/>
          </a:xfrm>
        </p:grpSpPr>
        <p:sp>
          <p:nvSpPr>
            <p:cNvPr id="4" name="平行四辺形 628">
              <a:extLst>
                <a:ext uri="{FF2B5EF4-FFF2-40B4-BE49-F238E27FC236}">
                  <a16:creationId xmlns:a16="http://schemas.microsoft.com/office/drawing/2014/main" id="{F3D1ED01-C283-EC17-C815-123D033A0051}"/>
                </a:ext>
              </a:extLst>
            </p:cNvPr>
            <p:cNvSpPr/>
            <p:nvPr/>
          </p:nvSpPr>
          <p:spPr>
            <a:xfrm>
              <a:off x="644367" y="1470634"/>
              <a:ext cx="1850536" cy="120919"/>
            </a:xfrm>
            <a:prstGeom prst="parallelogram">
              <a:avLst>
                <a:gd name="adj" fmla="val 95901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00">
              <a:extLst>
                <a:ext uri="{FF2B5EF4-FFF2-40B4-BE49-F238E27FC236}">
                  <a16:creationId xmlns:a16="http://schemas.microsoft.com/office/drawing/2014/main" id="{A01BE366-11E7-6814-E1A4-8FDDBE788C94}"/>
                </a:ext>
              </a:extLst>
            </p:cNvPr>
            <p:cNvGrpSpPr/>
            <p:nvPr/>
          </p:nvGrpSpPr>
          <p:grpSpPr>
            <a:xfrm>
              <a:off x="1147214" y="1183014"/>
              <a:ext cx="520010" cy="388068"/>
              <a:chOff x="80700" y="4992788"/>
              <a:chExt cx="717635" cy="603377"/>
            </a:xfrm>
          </p:grpSpPr>
          <p:sp>
            <p:nvSpPr>
              <p:cNvPr id="145" name="直方体 501">
                <a:extLst>
                  <a:ext uri="{FF2B5EF4-FFF2-40B4-BE49-F238E27FC236}">
                    <a16:creationId xmlns:a16="http://schemas.microsoft.com/office/drawing/2014/main" id="{7DCE2525-1399-7228-5BDB-6296A1EBD00C}"/>
                  </a:ext>
                </a:extLst>
              </p:cNvPr>
              <p:cNvSpPr/>
              <p:nvPr/>
            </p:nvSpPr>
            <p:spPr>
              <a:xfrm>
                <a:off x="80700" y="5101550"/>
                <a:ext cx="717635" cy="494615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フローチャート : 磁気ディスク 502">
                <a:extLst>
                  <a:ext uri="{FF2B5EF4-FFF2-40B4-BE49-F238E27FC236}">
                    <a16:creationId xmlns:a16="http://schemas.microsoft.com/office/drawing/2014/main" id="{55890025-571E-9E51-4B80-3B74EBE7E6C3}"/>
                  </a:ext>
                </a:extLst>
              </p:cNvPr>
              <p:cNvSpPr/>
              <p:nvPr/>
            </p:nvSpPr>
            <p:spPr>
              <a:xfrm>
                <a:off x="275106" y="4992788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フローチャート : 磁気ディスク 503">
                <a:extLst>
                  <a:ext uri="{FF2B5EF4-FFF2-40B4-BE49-F238E27FC236}">
                    <a16:creationId xmlns:a16="http://schemas.microsoft.com/office/drawing/2014/main" id="{A1960686-4392-6476-7C76-E3F1BB7BD3A6}"/>
                  </a:ext>
                </a:extLst>
              </p:cNvPr>
              <p:cNvSpPr/>
              <p:nvPr/>
            </p:nvSpPr>
            <p:spPr>
              <a:xfrm>
                <a:off x="195369" y="5056517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フローチャート : 磁気ディスク 504">
                <a:extLst>
                  <a:ext uri="{FF2B5EF4-FFF2-40B4-BE49-F238E27FC236}">
                    <a16:creationId xmlns:a16="http://schemas.microsoft.com/office/drawing/2014/main" id="{6959335B-B347-422C-F00F-26ED53A114CF}"/>
                  </a:ext>
                </a:extLst>
              </p:cNvPr>
              <p:cNvSpPr/>
              <p:nvPr/>
            </p:nvSpPr>
            <p:spPr>
              <a:xfrm>
                <a:off x="550584" y="5006546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フローチャート : 磁気ディスク 505">
                <a:extLst>
                  <a:ext uri="{FF2B5EF4-FFF2-40B4-BE49-F238E27FC236}">
                    <a16:creationId xmlns:a16="http://schemas.microsoft.com/office/drawing/2014/main" id="{DCE653E3-F6F2-2126-8833-9941F7CB5957}"/>
                  </a:ext>
                </a:extLst>
              </p:cNvPr>
              <p:cNvSpPr/>
              <p:nvPr/>
            </p:nvSpPr>
            <p:spPr>
              <a:xfrm>
                <a:off x="470846" y="5070276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506">
              <a:extLst>
                <a:ext uri="{FF2B5EF4-FFF2-40B4-BE49-F238E27FC236}">
                  <a16:creationId xmlns:a16="http://schemas.microsoft.com/office/drawing/2014/main" id="{C8CD7CD1-87FA-5431-9700-BEBEF2B75D06}"/>
                </a:ext>
              </a:extLst>
            </p:cNvPr>
            <p:cNvGrpSpPr/>
            <p:nvPr/>
          </p:nvGrpSpPr>
          <p:grpSpPr>
            <a:xfrm>
              <a:off x="1547056" y="1184099"/>
              <a:ext cx="520010" cy="388068"/>
              <a:chOff x="80700" y="4992788"/>
              <a:chExt cx="717635" cy="603377"/>
            </a:xfrm>
          </p:grpSpPr>
          <p:sp>
            <p:nvSpPr>
              <p:cNvPr id="140" name="直方体 507">
                <a:extLst>
                  <a:ext uri="{FF2B5EF4-FFF2-40B4-BE49-F238E27FC236}">
                    <a16:creationId xmlns:a16="http://schemas.microsoft.com/office/drawing/2014/main" id="{22AFB392-97CB-912E-3CB5-D6B43D23ACFE}"/>
                  </a:ext>
                </a:extLst>
              </p:cNvPr>
              <p:cNvSpPr/>
              <p:nvPr/>
            </p:nvSpPr>
            <p:spPr>
              <a:xfrm>
                <a:off x="80700" y="5101550"/>
                <a:ext cx="717635" cy="494615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フローチャート : 磁気ディスク 508">
                <a:extLst>
                  <a:ext uri="{FF2B5EF4-FFF2-40B4-BE49-F238E27FC236}">
                    <a16:creationId xmlns:a16="http://schemas.microsoft.com/office/drawing/2014/main" id="{5C1C8194-C3A4-4402-4E91-EAA112B6024D}"/>
                  </a:ext>
                </a:extLst>
              </p:cNvPr>
              <p:cNvSpPr/>
              <p:nvPr/>
            </p:nvSpPr>
            <p:spPr>
              <a:xfrm>
                <a:off x="275106" y="4992788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フローチャート : 磁気ディスク 509">
                <a:extLst>
                  <a:ext uri="{FF2B5EF4-FFF2-40B4-BE49-F238E27FC236}">
                    <a16:creationId xmlns:a16="http://schemas.microsoft.com/office/drawing/2014/main" id="{7FCD9A67-4DF7-7102-B232-2ADF2B9EDC13}"/>
                  </a:ext>
                </a:extLst>
              </p:cNvPr>
              <p:cNvSpPr/>
              <p:nvPr/>
            </p:nvSpPr>
            <p:spPr>
              <a:xfrm>
                <a:off x="195369" y="5056517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フローチャート : 磁気ディスク 510">
                <a:extLst>
                  <a:ext uri="{FF2B5EF4-FFF2-40B4-BE49-F238E27FC236}">
                    <a16:creationId xmlns:a16="http://schemas.microsoft.com/office/drawing/2014/main" id="{15BD8C3C-88F7-0756-7455-77633B6A7097}"/>
                  </a:ext>
                </a:extLst>
              </p:cNvPr>
              <p:cNvSpPr/>
              <p:nvPr/>
            </p:nvSpPr>
            <p:spPr>
              <a:xfrm>
                <a:off x="550584" y="5006546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フローチャート : 磁気ディスク 511">
                <a:extLst>
                  <a:ext uri="{FF2B5EF4-FFF2-40B4-BE49-F238E27FC236}">
                    <a16:creationId xmlns:a16="http://schemas.microsoft.com/office/drawing/2014/main" id="{5B9FC453-A909-F4AF-45D4-D2CCFCF5BB99}"/>
                  </a:ext>
                </a:extLst>
              </p:cNvPr>
              <p:cNvSpPr/>
              <p:nvPr/>
            </p:nvSpPr>
            <p:spPr>
              <a:xfrm>
                <a:off x="470846" y="5070276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" name="グループ化 512">
              <a:extLst>
                <a:ext uri="{FF2B5EF4-FFF2-40B4-BE49-F238E27FC236}">
                  <a16:creationId xmlns:a16="http://schemas.microsoft.com/office/drawing/2014/main" id="{E5212DB8-7C37-758B-C566-703DBB400A03}"/>
                </a:ext>
              </a:extLst>
            </p:cNvPr>
            <p:cNvGrpSpPr/>
            <p:nvPr/>
          </p:nvGrpSpPr>
          <p:grpSpPr>
            <a:xfrm>
              <a:off x="935944" y="975584"/>
              <a:ext cx="520010" cy="388068"/>
              <a:chOff x="80700" y="4992788"/>
              <a:chExt cx="717635" cy="603377"/>
            </a:xfrm>
          </p:grpSpPr>
          <p:sp>
            <p:nvSpPr>
              <p:cNvPr id="135" name="直方体 513">
                <a:extLst>
                  <a:ext uri="{FF2B5EF4-FFF2-40B4-BE49-F238E27FC236}">
                    <a16:creationId xmlns:a16="http://schemas.microsoft.com/office/drawing/2014/main" id="{BEDC0DB4-F9C2-CA91-BB6F-4876154E84B0}"/>
                  </a:ext>
                </a:extLst>
              </p:cNvPr>
              <p:cNvSpPr/>
              <p:nvPr/>
            </p:nvSpPr>
            <p:spPr>
              <a:xfrm>
                <a:off x="80700" y="5101550"/>
                <a:ext cx="717635" cy="494615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フローチャート : 磁気ディスク 514">
                <a:extLst>
                  <a:ext uri="{FF2B5EF4-FFF2-40B4-BE49-F238E27FC236}">
                    <a16:creationId xmlns:a16="http://schemas.microsoft.com/office/drawing/2014/main" id="{445A408C-631F-17F6-1FF8-2782C0AF7269}"/>
                  </a:ext>
                </a:extLst>
              </p:cNvPr>
              <p:cNvSpPr/>
              <p:nvPr/>
            </p:nvSpPr>
            <p:spPr>
              <a:xfrm>
                <a:off x="275106" y="4992788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フローチャート : 磁気ディスク 515">
                <a:extLst>
                  <a:ext uri="{FF2B5EF4-FFF2-40B4-BE49-F238E27FC236}">
                    <a16:creationId xmlns:a16="http://schemas.microsoft.com/office/drawing/2014/main" id="{C767AC94-A598-308E-CC3E-43FB944FED1F}"/>
                  </a:ext>
                </a:extLst>
              </p:cNvPr>
              <p:cNvSpPr/>
              <p:nvPr/>
            </p:nvSpPr>
            <p:spPr>
              <a:xfrm>
                <a:off x="195369" y="5056517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8" name="フローチャート : 磁気ディスク 516">
                <a:extLst>
                  <a:ext uri="{FF2B5EF4-FFF2-40B4-BE49-F238E27FC236}">
                    <a16:creationId xmlns:a16="http://schemas.microsoft.com/office/drawing/2014/main" id="{8B453D27-B1D1-77BE-97E2-E37B8EFB3D54}"/>
                  </a:ext>
                </a:extLst>
              </p:cNvPr>
              <p:cNvSpPr/>
              <p:nvPr/>
            </p:nvSpPr>
            <p:spPr>
              <a:xfrm>
                <a:off x="550584" y="5006546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フローチャート : 磁気ディスク 517">
                <a:extLst>
                  <a:ext uri="{FF2B5EF4-FFF2-40B4-BE49-F238E27FC236}">
                    <a16:creationId xmlns:a16="http://schemas.microsoft.com/office/drawing/2014/main" id="{F0E4494A-7902-7F06-69B4-D40511C1BB4E}"/>
                  </a:ext>
                </a:extLst>
              </p:cNvPr>
              <p:cNvSpPr/>
              <p:nvPr/>
            </p:nvSpPr>
            <p:spPr>
              <a:xfrm>
                <a:off x="470846" y="5070276"/>
                <a:ext cx="159475" cy="155566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" name="直方体 518">
              <a:extLst>
                <a:ext uri="{FF2B5EF4-FFF2-40B4-BE49-F238E27FC236}">
                  <a16:creationId xmlns:a16="http://schemas.microsoft.com/office/drawing/2014/main" id="{95A16F39-A8C4-29A1-E1C7-CEC2E513B0BE}"/>
                </a:ext>
              </a:extLst>
            </p:cNvPr>
            <p:cNvSpPr/>
            <p:nvPr/>
          </p:nvSpPr>
          <p:spPr>
            <a:xfrm>
              <a:off x="1332144" y="1039768"/>
              <a:ext cx="520010" cy="318117"/>
            </a:xfrm>
            <a:prstGeom prst="cube">
              <a:avLst>
                <a:gd name="adj" fmla="val 34386"/>
              </a:avLst>
            </a:prstGeom>
            <a:solidFill>
              <a:schemeClr val="accent5">
                <a:lumMod val="7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方体 519">
              <a:extLst>
                <a:ext uri="{FF2B5EF4-FFF2-40B4-BE49-F238E27FC236}">
                  <a16:creationId xmlns:a16="http://schemas.microsoft.com/office/drawing/2014/main" id="{E529C499-A8CA-DC9E-263A-83FB869D52BA}"/>
                </a:ext>
              </a:extLst>
            </p:cNvPr>
            <p:cNvSpPr/>
            <p:nvPr/>
          </p:nvSpPr>
          <p:spPr>
            <a:xfrm>
              <a:off x="1730408" y="1042109"/>
              <a:ext cx="520010" cy="318117"/>
            </a:xfrm>
            <a:prstGeom prst="cube">
              <a:avLst>
                <a:gd name="adj" fmla="val 34386"/>
              </a:avLst>
            </a:prstGeom>
            <a:solidFill>
              <a:schemeClr val="accent5">
                <a:lumMod val="7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ローチャート : 磁気ディスク 520">
              <a:extLst>
                <a:ext uri="{FF2B5EF4-FFF2-40B4-BE49-F238E27FC236}">
                  <a16:creationId xmlns:a16="http://schemas.microsoft.com/office/drawing/2014/main" id="{B42ED4B7-7123-D9A3-5700-935279099E5C}"/>
                </a:ext>
              </a:extLst>
            </p:cNvPr>
            <p:cNvSpPr/>
            <p:nvPr/>
          </p:nvSpPr>
          <p:spPr>
            <a:xfrm>
              <a:off x="1871277" y="972157"/>
              <a:ext cx="115558" cy="100054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ローチャート : 磁気ディスク 521">
              <a:extLst>
                <a:ext uri="{FF2B5EF4-FFF2-40B4-BE49-F238E27FC236}">
                  <a16:creationId xmlns:a16="http://schemas.microsoft.com/office/drawing/2014/main" id="{C5A05247-E7E7-8AB6-6439-721D78915ECE}"/>
                </a:ext>
              </a:extLst>
            </p:cNvPr>
            <p:cNvSpPr/>
            <p:nvPr/>
          </p:nvSpPr>
          <p:spPr>
            <a:xfrm>
              <a:off x="1813499" y="1013145"/>
              <a:ext cx="115558" cy="100054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ローチャート : 磁気ディスク 563">
              <a:extLst>
                <a:ext uri="{FF2B5EF4-FFF2-40B4-BE49-F238E27FC236}">
                  <a16:creationId xmlns:a16="http://schemas.microsoft.com/office/drawing/2014/main" id="{9C02F6C1-6767-6CB9-40B4-320FB2213F0F}"/>
                </a:ext>
              </a:extLst>
            </p:cNvPr>
            <p:cNvSpPr/>
            <p:nvPr/>
          </p:nvSpPr>
          <p:spPr>
            <a:xfrm>
              <a:off x="1473013" y="963672"/>
              <a:ext cx="115558" cy="100054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 : 磁気ディスク 564">
              <a:extLst>
                <a:ext uri="{FF2B5EF4-FFF2-40B4-BE49-F238E27FC236}">
                  <a16:creationId xmlns:a16="http://schemas.microsoft.com/office/drawing/2014/main" id="{F63B7DEA-BBDB-BBD2-9B52-07730A50906B}"/>
                </a:ext>
              </a:extLst>
            </p:cNvPr>
            <p:cNvSpPr/>
            <p:nvPr/>
          </p:nvSpPr>
          <p:spPr>
            <a:xfrm>
              <a:off x="1415235" y="1004660"/>
              <a:ext cx="115558" cy="100054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 : 磁気ディスク 565">
              <a:extLst>
                <a:ext uri="{FF2B5EF4-FFF2-40B4-BE49-F238E27FC236}">
                  <a16:creationId xmlns:a16="http://schemas.microsoft.com/office/drawing/2014/main" id="{90008472-DD5B-984B-2454-30EC8F2369BC}"/>
                </a:ext>
              </a:extLst>
            </p:cNvPr>
            <p:cNvSpPr/>
            <p:nvPr/>
          </p:nvSpPr>
          <p:spPr>
            <a:xfrm>
              <a:off x="1672629" y="972520"/>
              <a:ext cx="115558" cy="100054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ローチャート : 磁気ディスク 566">
              <a:extLst>
                <a:ext uri="{FF2B5EF4-FFF2-40B4-BE49-F238E27FC236}">
                  <a16:creationId xmlns:a16="http://schemas.microsoft.com/office/drawing/2014/main" id="{3CD8ABF9-BBF2-F416-52FE-6CC6937F0EB2}"/>
                </a:ext>
              </a:extLst>
            </p:cNvPr>
            <p:cNvSpPr/>
            <p:nvPr/>
          </p:nvSpPr>
          <p:spPr>
            <a:xfrm>
              <a:off x="1614850" y="1013508"/>
              <a:ext cx="115558" cy="100054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直方体 567">
              <a:extLst>
                <a:ext uri="{FF2B5EF4-FFF2-40B4-BE49-F238E27FC236}">
                  <a16:creationId xmlns:a16="http://schemas.microsoft.com/office/drawing/2014/main" id="{DEFDE714-C690-0D0F-1173-5F8A41EC09B3}"/>
                </a:ext>
              </a:extLst>
            </p:cNvPr>
            <p:cNvSpPr/>
            <p:nvPr/>
          </p:nvSpPr>
          <p:spPr>
            <a:xfrm>
              <a:off x="1622441" y="783533"/>
              <a:ext cx="520009" cy="318115"/>
            </a:xfrm>
            <a:prstGeom prst="cube">
              <a:avLst>
                <a:gd name="adj" fmla="val 34386"/>
              </a:avLst>
            </a:prstGeom>
            <a:solidFill>
              <a:schemeClr val="accent5">
                <a:lumMod val="7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直方体 578">
              <a:extLst>
                <a:ext uri="{FF2B5EF4-FFF2-40B4-BE49-F238E27FC236}">
                  <a16:creationId xmlns:a16="http://schemas.microsoft.com/office/drawing/2014/main" id="{8A184108-F201-7A13-C670-A0F4F1DF868F}"/>
                </a:ext>
              </a:extLst>
            </p:cNvPr>
            <p:cNvSpPr/>
            <p:nvPr/>
          </p:nvSpPr>
          <p:spPr>
            <a:xfrm>
              <a:off x="1500694" y="886856"/>
              <a:ext cx="520009" cy="318115"/>
            </a:xfrm>
            <a:prstGeom prst="cube">
              <a:avLst>
                <a:gd name="adj" fmla="val 34386"/>
              </a:avLst>
            </a:prstGeom>
            <a:solidFill>
              <a:schemeClr val="accent5">
                <a:lumMod val="7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 : 磁気ディスク 579">
              <a:extLst>
                <a:ext uri="{FF2B5EF4-FFF2-40B4-BE49-F238E27FC236}">
                  <a16:creationId xmlns:a16="http://schemas.microsoft.com/office/drawing/2014/main" id="{FA5FFE11-9D91-ABDD-CA2D-62C9DED63D3F}"/>
                </a:ext>
              </a:extLst>
            </p:cNvPr>
            <p:cNvSpPr/>
            <p:nvPr/>
          </p:nvSpPr>
          <p:spPr>
            <a:xfrm>
              <a:off x="1627717" y="828765"/>
              <a:ext cx="115557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ローチャート : 磁気ディスク 580">
              <a:extLst>
                <a:ext uri="{FF2B5EF4-FFF2-40B4-BE49-F238E27FC236}">
                  <a16:creationId xmlns:a16="http://schemas.microsoft.com/office/drawing/2014/main" id="{ADB3EE63-AEAB-3843-4C62-0E4D89F0124F}"/>
                </a:ext>
              </a:extLst>
            </p:cNvPr>
            <p:cNvSpPr/>
            <p:nvPr/>
          </p:nvSpPr>
          <p:spPr>
            <a:xfrm>
              <a:off x="1841179" y="831469"/>
              <a:ext cx="115557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ローチャート : 磁気ディスク 594">
              <a:extLst>
                <a:ext uri="{FF2B5EF4-FFF2-40B4-BE49-F238E27FC236}">
                  <a16:creationId xmlns:a16="http://schemas.microsoft.com/office/drawing/2014/main" id="{306C92C2-1414-3F10-C158-6AF6D04F0B19}"/>
                </a:ext>
              </a:extLst>
            </p:cNvPr>
            <p:cNvSpPr/>
            <p:nvPr/>
          </p:nvSpPr>
          <p:spPr>
            <a:xfrm>
              <a:off x="2070893" y="981006"/>
              <a:ext cx="115558" cy="100054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ローチャート : 磁気ディスク 595">
              <a:extLst>
                <a:ext uri="{FF2B5EF4-FFF2-40B4-BE49-F238E27FC236}">
                  <a16:creationId xmlns:a16="http://schemas.microsoft.com/office/drawing/2014/main" id="{6421035C-6C3B-A7DC-1C63-1DA7E7126783}"/>
                </a:ext>
              </a:extLst>
            </p:cNvPr>
            <p:cNvSpPr/>
            <p:nvPr/>
          </p:nvSpPr>
          <p:spPr>
            <a:xfrm>
              <a:off x="2013114" y="1021995"/>
              <a:ext cx="115558" cy="100054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 : 磁気ディスク 562">
              <a:extLst>
                <a:ext uri="{FF2B5EF4-FFF2-40B4-BE49-F238E27FC236}">
                  <a16:creationId xmlns:a16="http://schemas.microsoft.com/office/drawing/2014/main" id="{2B747D67-D564-353F-15C8-5A644948FD61}"/>
                </a:ext>
              </a:extLst>
            </p:cNvPr>
            <p:cNvSpPr/>
            <p:nvPr/>
          </p:nvSpPr>
          <p:spPr>
            <a:xfrm>
              <a:off x="1209736" y="818445"/>
              <a:ext cx="115558" cy="88950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 : 磁気ディスク 568">
              <a:extLst>
                <a:ext uri="{FF2B5EF4-FFF2-40B4-BE49-F238E27FC236}">
                  <a16:creationId xmlns:a16="http://schemas.microsoft.com/office/drawing/2014/main" id="{C6AD1932-CF8D-BDAC-C6C3-74027A988CC5}"/>
                </a:ext>
              </a:extLst>
            </p:cNvPr>
            <p:cNvSpPr/>
            <p:nvPr/>
          </p:nvSpPr>
          <p:spPr>
            <a:xfrm>
              <a:off x="1749463" y="725442"/>
              <a:ext cx="115557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 : 磁気ディスク 569">
              <a:extLst>
                <a:ext uri="{FF2B5EF4-FFF2-40B4-BE49-F238E27FC236}">
                  <a16:creationId xmlns:a16="http://schemas.microsoft.com/office/drawing/2014/main" id="{0C3AB4C6-443E-556F-A3AD-0FF92AA5A712}"/>
                </a:ext>
              </a:extLst>
            </p:cNvPr>
            <p:cNvSpPr/>
            <p:nvPr/>
          </p:nvSpPr>
          <p:spPr>
            <a:xfrm>
              <a:off x="1691684" y="766431"/>
              <a:ext cx="115557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 : 磁気ディスク 570">
              <a:extLst>
                <a:ext uri="{FF2B5EF4-FFF2-40B4-BE49-F238E27FC236}">
                  <a16:creationId xmlns:a16="http://schemas.microsoft.com/office/drawing/2014/main" id="{407A1D41-9AFB-578F-F8A0-B48886164390}"/>
                </a:ext>
              </a:extLst>
            </p:cNvPr>
            <p:cNvSpPr/>
            <p:nvPr/>
          </p:nvSpPr>
          <p:spPr>
            <a:xfrm>
              <a:off x="1962925" y="728146"/>
              <a:ext cx="115557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 : 磁気ディスク 571">
              <a:extLst>
                <a:ext uri="{FF2B5EF4-FFF2-40B4-BE49-F238E27FC236}">
                  <a16:creationId xmlns:a16="http://schemas.microsoft.com/office/drawing/2014/main" id="{35D5AB2E-D94D-9E2B-93EC-D433B6486141}"/>
                </a:ext>
              </a:extLst>
            </p:cNvPr>
            <p:cNvSpPr/>
            <p:nvPr/>
          </p:nvSpPr>
          <p:spPr>
            <a:xfrm>
              <a:off x="1905146" y="769134"/>
              <a:ext cx="115557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" name="グループ化 572">
              <a:extLst>
                <a:ext uri="{FF2B5EF4-FFF2-40B4-BE49-F238E27FC236}">
                  <a16:creationId xmlns:a16="http://schemas.microsoft.com/office/drawing/2014/main" id="{88DCDE78-712A-C6E3-0AAC-5FBB203BD339}"/>
                </a:ext>
              </a:extLst>
            </p:cNvPr>
            <p:cNvGrpSpPr/>
            <p:nvPr/>
          </p:nvGrpSpPr>
          <p:grpSpPr>
            <a:xfrm>
              <a:off x="933424" y="560760"/>
              <a:ext cx="520010" cy="366871"/>
              <a:chOff x="3288963" y="3327848"/>
              <a:chExt cx="648072" cy="489057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58" name="直方体 573">
                <a:extLst>
                  <a:ext uri="{FF2B5EF4-FFF2-40B4-BE49-F238E27FC236}">
                    <a16:creationId xmlns:a16="http://schemas.microsoft.com/office/drawing/2014/main" id="{8FD10E00-CF5A-B8FD-60A0-4A9A89819C21}"/>
                  </a:ext>
                </a:extLst>
              </p:cNvPr>
              <p:cNvSpPr/>
              <p:nvPr/>
            </p:nvSpPr>
            <p:spPr>
              <a:xfrm>
                <a:off x="3288963" y="3392841"/>
                <a:ext cx="648072" cy="424064"/>
              </a:xfrm>
              <a:prstGeom prst="cube">
                <a:avLst>
                  <a:gd name="adj" fmla="val 34386"/>
                </a:avLst>
              </a:prstGeom>
              <a:solidFill>
                <a:srgbClr val="FF33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フローチャート : 磁気ディスク 574">
                <a:extLst>
                  <a:ext uri="{FF2B5EF4-FFF2-40B4-BE49-F238E27FC236}">
                    <a16:creationId xmlns:a16="http://schemas.microsoft.com/office/drawing/2014/main" id="{E39F5D74-EC92-84BB-3D91-DCCAC5920839}"/>
                  </a:ext>
                </a:extLst>
              </p:cNvPr>
              <p:cNvSpPr/>
              <p:nvPr/>
            </p:nvSpPr>
            <p:spPr>
              <a:xfrm>
                <a:off x="3700192" y="3331452"/>
                <a:ext cx="144016" cy="133377"/>
              </a:xfrm>
              <a:prstGeom prst="flowChartMagneticDisk">
                <a:avLst/>
              </a:prstGeom>
              <a:solidFill>
                <a:srgbClr val="FF3300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フローチャート : 磁気ディスク 575">
                <a:extLst>
                  <a:ext uri="{FF2B5EF4-FFF2-40B4-BE49-F238E27FC236}">
                    <a16:creationId xmlns:a16="http://schemas.microsoft.com/office/drawing/2014/main" id="{ED6DC0D0-33C8-80EA-18A2-DA953B47A046}"/>
                  </a:ext>
                </a:extLst>
              </p:cNvPr>
              <p:cNvSpPr/>
              <p:nvPr/>
            </p:nvSpPr>
            <p:spPr>
              <a:xfrm>
                <a:off x="3434160" y="3327848"/>
                <a:ext cx="144016" cy="133377"/>
              </a:xfrm>
              <a:prstGeom prst="flowChartMagneticDisk">
                <a:avLst/>
              </a:prstGeom>
              <a:solidFill>
                <a:srgbClr val="FF3300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フローチャート : 磁気ディスク 576">
                <a:extLst>
                  <a:ext uri="{FF2B5EF4-FFF2-40B4-BE49-F238E27FC236}">
                    <a16:creationId xmlns:a16="http://schemas.microsoft.com/office/drawing/2014/main" id="{317A335A-1061-5E02-C66A-B37D2BEC8CDD}"/>
                  </a:ext>
                </a:extLst>
              </p:cNvPr>
              <p:cNvSpPr/>
              <p:nvPr/>
            </p:nvSpPr>
            <p:spPr>
              <a:xfrm>
                <a:off x="3628184" y="3386091"/>
                <a:ext cx="144016" cy="133377"/>
              </a:xfrm>
              <a:prstGeom prst="flowChartMagneticDisk">
                <a:avLst/>
              </a:prstGeom>
              <a:solidFill>
                <a:srgbClr val="FF3300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フローチャート : 磁気ディスク 577">
                <a:extLst>
                  <a:ext uri="{FF2B5EF4-FFF2-40B4-BE49-F238E27FC236}">
                    <a16:creationId xmlns:a16="http://schemas.microsoft.com/office/drawing/2014/main" id="{6013C32D-0C13-A469-E87A-05325C5915B7}"/>
                  </a:ext>
                </a:extLst>
              </p:cNvPr>
              <p:cNvSpPr/>
              <p:nvPr/>
            </p:nvSpPr>
            <p:spPr>
              <a:xfrm>
                <a:off x="3362152" y="3382487"/>
                <a:ext cx="144016" cy="133377"/>
              </a:xfrm>
              <a:prstGeom prst="flowChartMagneticDisk">
                <a:avLst/>
              </a:prstGeom>
              <a:solidFill>
                <a:srgbClr val="FF3300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581">
              <a:extLst>
                <a:ext uri="{FF2B5EF4-FFF2-40B4-BE49-F238E27FC236}">
                  <a16:creationId xmlns:a16="http://schemas.microsoft.com/office/drawing/2014/main" id="{A4E3A706-E974-5295-3294-C243CFC35519}"/>
                </a:ext>
              </a:extLst>
            </p:cNvPr>
            <p:cNvGrpSpPr/>
            <p:nvPr/>
          </p:nvGrpSpPr>
          <p:grpSpPr>
            <a:xfrm>
              <a:off x="1331165" y="557664"/>
              <a:ext cx="520009" cy="376206"/>
              <a:chOff x="3812831" y="4009228"/>
              <a:chExt cx="789397" cy="643426"/>
            </a:xfrm>
          </p:grpSpPr>
          <p:sp>
            <p:nvSpPr>
              <p:cNvPr id="53" name="直方体 582">
                <a:extLst>
                  <a:ext uri="{FF2B5EF4-FFF2-40B4-BE49-F238E27FC236}">
                    <a16:creationId xmlns:a16="http://schemas.microsoft.com/office/drawing/2014/main" id="{FE0ED7B0-71C9-749C-E45D-94A4D4220F7D}"/>
                  </a:ext>
                </a:extLst>
              </p:cNvPr>
              <p:cNvSpPr/>
              <p:nvPr/>
            </p:nvSpPr>
            <p:spPr>
              <a:xfrm>
                <a:off x="3812831" y="4108580"/>
                <a:ext cx="789397" cy="544074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フローチャート : 磁気ディスク 583">
                <a:extLst>
                  <a:ext uri="{FF2B5EF4-FFF2-40B4-BE49-F238E27FC236}">
                    <a16:creationId xmlns:a16="http://schemas.microsoft.com/office/drawing/2014/main" id="{D0157C75-653E-E5FB-76CF-95872FB87D91}"/>
                  </a:ext>
                </a:extLst>
              </p:cNvPr>
              <p:cNvSpPr/>
              <p:nvPr/>
            </p:nvSpPr>
            <p:spPr>
              <a:xfrm>
                <a:off x="4329702" y="4013852"/>
                <a:ext cx="175421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フローチャート : 磁気ディスク 584">
                <a:extLst>
                  <a:ext uri="{FF2B5EF4-FFF2-40B4-BE49-F238E27FC236}">
                    <a16:creationId xmlns:a16="http://schemas.microsoft.com/office/drawing/2014/main" id="{628A0FD7-DA9B-EDE8-ABE6-DF9CFC73F31A}"/>
                  </a:ext>
                </a:extLst>
              </p:cNvPr>
              <p:cNvSpPr/>
              <p:nvPr/>
            </p:nvSpPr>
            <p:spPr>
              <a:xfrm>
                <a:off x="4241991" y="4083954"/>
                <a:ext cx="175421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フローチャート : 磁気ディスク 585">
                <a:extLst>
                  <a:ext uri="{FF2B5EF4-FFF2-40B4-BE49-F238E27FC236}">
                    <a16:creationId xmlns:a16="http://schemas.microsoft.com/office/drawing/2014/main" id="{952024FC-533E-39A0-73FF-B0E317EEB8CD}"/>
                  </a:ext>
                </a:extLst>
              </p:cNvPr>
              <p:cNvSpPr/>
              <p:nvPr/>
            </p:nvSpPr>
            <p:spPr>
              <a:xfrm>
                <a:off x="4005656" y="4009228"/>
                <a:ext cx="175421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フローチャート : 磁気ディスク 586">
                <a:extLst>
                  <a:ext uri="{FF2B5EF4-FFF2-40B4-BE49-F238E27FC236}">
                    <a16:creationId xmlns:a16="http://schemas.microsoft.com/office/drawing/2014/main" id="{50DB0817-50AD-8339-D848-9FDC92DD7A8D}"/>
                  </a:ext>
                </a:extLst>
              </p:cNvPr>
              <p:cNvSpPr/>
              <p:nvPr/>
            </p:nvSpPr>
            <p:spPr>
              <a:xfrm>
                <a:off x="3917946" y="4079330"/>
                <a:ext cx="175421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直方体 588">
              <a:extLst>
                <a:ext uri="{FF2B5EF4-FFF2-40B4-BE49-F238E27FC236}">
                  <a16:creationId xmlns:a16="http://schemas.microsoft.com/office/drawing/2014/main" id="{8514816A-476B-8E91-0CF5-EA627D0BA5BA}"/>
                </a:ext>
              </a:extLst>
            </p:cNvPr>
            <p:cNvSpPr/>
            <p:nvPr/>
          </p:nvSpPr>
          <p:spPr>
            <a:xfrm>
              <a:off x="1714381" y="618330"/>
              <a:ext cx="520010" cy="318115"/>
            </a:xfrm>
            <a:prstGeom prst="cube">
              <a:avLst>
                <a:gd name="adj" fmla="val 34386"/>
              </a:avLst>
            </a:prstGeom>
            <a:solidFill>
              <a:schemeClr val="accent5">
                <a:lumMod val="75000"/>
              </a:schemeClr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 : 磁気ディスク 589">
              <a:extLst>
                <a:ext uri="{FF2B5EF4-FFF2-40B4-BE49-F238E27FC236}">
                  <a16:creationId xmlns:a16="http://schemas.microsoft.com/office/drawing/2014/main" id="{8605E8FD-47DC-BDAF-17FE-0947A35FE2C4}"/>
                </a:ext>
              </a:extLst>
            </p:cNvPr>
            <p:cNvSpPr/>
            <p:nvPr/>
          </p:nvSpPr>
          <p:spPr>
            <a:xfrm>
              <a:off x="2054866" y="556799"/>
              <a:ext cx="115558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 : 磁気ディスク 590">
              <a:extLst>
                <a:ext uri="{FF2B5EF4-FFF2-40B4-BE49-F238E27FC236}">
                  <a16:creationId xmlns:a16="http://schemas.microsoft.com/office/drawing/2014/main" id="{7F4302EA-CF1F-490D-D37A-F7300BEC107C}"/>
                </a:ext>
              </a:extLst>
            </p:cNvPr>
            <p:cNvSpPr/>
            <p:nvPr/>
          </p:nvSpPr>
          <p:spPr>
            <a:xfrm>
              <a:off x="1841403" y="554095"/>
              <a:ext cx="115558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 : 磁気ディスク 591">
              <a:extLst>
                <a:ext uri="{FF2B5EF4-FFF2-40B4-BE49-F238E27FC236}">
                  <a16:creationId xmlns:a16="http://schemas.microsoft.com/office/drawing/2014/main" id="{6027C55D-0990-0158-8039-6584E4FC5F1F}"/>
                </a:ext>
              </a:extLst>
            </p:cNvPr>
            <p:cNvSpPr/>
            <p:nvPr/>
          </p:nvSpPr>
          <p:spPr>
            <a:xfrm>
              <a:off x="1783624" y="595083"/>
              <a:ext cx="115558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8" name="グループ化 596">
              <a:extLst>
                <a:ext uri="{FF2B5EF4-FFF2-40B4-BE49-F238E27FC236}">
                  <a16:creationId xmlns:a16="http://schemas.microsoft.com/office/drawing/2014/main" id="{6B36C38E-8E29-2924-71EF-790635D6FD8A}"/>
                </a:ext>
              </a:extLst>
            </p:cNvPr>
            <p:cNvGrpSpPr/>
            <p:nvPr/>
          </p:nvGrpSpPr>
          <p:grpSpPr>
            <a:xfrm>
              <a:off x="1103074" y="347249"/>
              <a:ext cx="520010" cy="382350"/>
              <a:chOff x="2804575" y="5192395"/>
              <a:chExt cx="789398" cy="653936"/>
            </a:xfrm>
          </p:grpSpPr>
          <p:sp>
            <p:nvSpPr>
              <p:cNvPr id="48" name="直方体 597">
                <a:extLst>
                  <a:ext uri="{FF2B5EF4-FFF2-40B4-BE49-F238E27FC236}">
                    <a16:creationId xmlns:a16="http://schemas.microsoft.com/office/drawing/2014/main" id="{62C47119-B7E0-53C7-4A46-129A23C4051B}"/>
                  </a:ext>
                </a:extLst>
              </p:cNvPr>
              <p:cNvSpPr/>
              <p:nvPr/>
            </p:nvSpPr>
            <p:spPr>
              <a:xfrm>
                <a:off x="2804575" y="5302257"/>
                <a:ext cx="789398" cy="544074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フローチャート : 磁気ディスク 598">
                <a:extLst>
                  <a:ext uri="{FF2B5EF4-FFF2-40B4-BE49-F238E27FC236}">
                    <a16:creationId xmlns:a16="http://schemas.microsoft.com/office/drawing/2014/main" id="{E7B7FCBB-CD7F-DB14-B16E-CF7C64D5EB08}"/>
                  </a:ext>
                </a:extLst>
              </p:cNvPr>
              <p:cNvSpPr/>
              <p:nvPr/>
            </p:nvSpPr>
            <p:spPr>
              <a:xfrm>
                <a:off x="3321447" y="5197019"/>
                <a:ext cx="175422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フローチャート : 磁気ディスク 599">
                <a:extLst>
                  <a:ext uri="{FF2B5EF4-FFF2-40B4-BE49-F238E27FC236}">
                    <a16:creationId xmlns:a16="http://schemas.microsoft.com/office/drawing/2014/main" id="{B9A8FC45-0664-8F39-C510-0018195C0BE3}"/>
                  </a:ext>
                </a:extLst>
              </p:cNvPr>
              <p:cNvSpPr/>
              <p:nvPr/>
            </p:nvSpPr>
            <p:spPr>
              <a:xfrm>
                <a:off x="2997401" y="5192395"/>
                <a:ext cx="175422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フローチャート : 磁気ディスク 600">
                <a:extLst>
                  <a:ext uri="{FF2B5EF4-FFF2-40B4-BE49-F238E27FC236}">
                    <a16:creationId xmlns:a16="http://schemas.microsoft.com/office/drawing/2014/main" id="{70BAAAD5-879C-6335-A786-E596624B9631}"/>
                  </a:ext>
                </a:extLst>
              </p:cNvPr>
              <p:cNvSpPr/>
              <p:nvPr/>
            </p:nvSpPr>
            <p:spPr>
              <a:xfrm>
                <a:off x="3233736" y="5267121"/>
                <a:ext cx="175422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ローチャート : 磁気ディスク 601">
                <a:extLst>
                  <a:ext uri="{FF2B5EF4-FFF2-40B4-BE49-F238E27FC236}">
                    <a16:creationId xmlns:a16="http://schemas.microsoft.com/office/drawing/2014/main" id="{18A070D5-1F83-9033-2547-EB1BE2D32F5D}"/>
                  </a:ext>
                </a:extLst>
              </p:cNvPr>
              <p:cNvSpPr/>
              <p:nvPr/>
            </p:nvSpPr>
            <p:spPr>
              <a:xfrm>
                <a:off x="2909690" y="5262497"/>
                <a:ext cx="175422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9" name="グループ化 602">
              <a:extLst>
                <a:ext uri="{FF2B5EF4-FFF2-40B4-BE49-F238E27FC236}">
                  <a16:creationId xmlns:a16="http://schemas.microsoft.com/office/drawing/2014/main" id="{0E1C911B-E21C-13A6-3CA9-DFF426EC2369}"/>
                </a:ext>
              </a:extLst>
            </p:cNvPr>
            <p:cNvGrpSpPr/>
            <p:nvPr/>
          </p:nvGrpSpPr>
          <p:grpSpPr>
            <a:xfrm>
              <a:off x="1502162" y="342158"/>
              <a:ext cx="520010" cy="382350"/>
              <a:chOff x="2804575" y="5192395"/>
              <a:chExt cx="789398" cy="653936"/>
            </a:xfrm>
          </p:grpSpPr>
          <p:sp>
            <p:nvSpPr>
              <p:cNvPr id="43" name="直方体 603">
                <a:extLst>
                  <a:ext uri="{FF2B5EF4-FFF2-40B4-BE49-F238E27FC236}">
                    <a16:creationId xmlns:a16="http://schemas.microsoft.com/office/drawing/2014/main" id="{80E0C99A-7555-C99D-7230-50C1B89D3E4B}"/>
                  </a:ext>
                </a:extLst>
              </p:cNvPr>
              <p:cNvSpPr/>
              <p:nvPr/>
            </p:nvSpPr>
            <p:spPr>
              <a:xfrm>
                <a:off x="2804575" y="5302257"/>
                <a:ext cx="789398" cy="544074"/>
              </a:xfrm>
              <a:prstGeom prst="cube">
                <a:avLst>
                  <a:gd name="adj" fmla="val 34386"/>
                </a:avLst>
              </a:prstGeom>
              <a:solidFill>
                <a:schemeClr val="accent5">
                  <a:lumMod val="75000"/>
                </a:schemeClr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フローチャート : 磁気ディスク 604">
                <a:extLst>
                  <a:ext uri="{FF2B5EF4-FFF2-40B4-BE49-F238E27FC236}">
                    <a16:creationId xmlns:a16="http://schemas.microsoft.com/office/drawing/2014/main" id="{E3858733-8FAA-A2E7-74E5-D683BEA630CF}"/>
                  </a:ext>
                </a:extLst>
              </p:cNvPr>
              <p:cNvSpPr/>
              <p:nvPr/>
            </p:nvSpPr>
            <p:spPr>
              <a:xfrm>
                <a:off x="3321447" y="5197019"/>
                <a:ext cx="175422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フローチャート : 磁気ディスク 605">
                <a:extLst>
                  <a:ext uri="{FF2B5EF4-FFF2-40B4-BE49-F238E27FC236}">
                    <a16:creationId xmlns:a16="http://schemas.microsoft.com/office/drawing/2014/main" id="{F6BBC917-0FFE-05BF-BC96-25882A667EC9}"/>
                  </a:ext>
                </a:extLst>
              </p:cNvPr>
              <p:cNvSpPr/>
              <p:nvPr/>
            </p:nvSpPr>
            <p:spPr>
              <a:xfrm>
                <a:off x="2997401" y="5192395"/>
                <a:ext cx="175422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フローチャート : 磁気ディスク 606">
                <a:extLst>
                  <a:ext uri="{FF2B5EF4-FFF2-40B4-BE49-F238E27FC236}">
                    <a16:creationId xmlns:a16="http://schemas.microsoft.com/office/drawing/2014/main" id="{0FAD9D20-94A4-8159-AFE3-B491A9E5059E}"/>
                  </a:ext>
                </a:extLst>
              </p:cNvPr>
              <p:cNvSpPr/>
              <p:nvPr/>
            </p:nvSpPr>
            <p:spPr>
              <a:xfrm>
                <a:off x="3233736" y="5267121"/>
                <a:ext cx="175422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フローチャート : 磁気ディスク 607">
                <a:extLst>
                  <a:ext uri="{FF2B5EF4-FFF2-40B4-BE49-F238E27FC236}">
                    <a16:creationId xmlns:a16="http://schemas.microsoft.com/office/drawing/2014/main" id="{6DF44CC4-F7D8-DF71-48AE-6DEBD711B08C}"/>
                  </a:ext>
                </a:extLst>
              </p:cNvPr>
              <p:cNvSpPr/>
              <p:nvPr/>
            </p:nvSpPr>
            <p:spPr>
              <a:xfrm>
                <a:off x="2909690" y="5262497"/>
                <a:ext cx="175422" cy="171122"/>
              </a:xfrm>
              <a:prstGeom prst="flowChartMagneticDisk">
                <a:avLst/>
              </a:prstGeom>
              <a:solidFill>
                <a:schemeClr val="accent5">
                  <a:lumMod val="75000"/>
                </a:schemeClr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フローチャート : 磁気ディスク 621">
              <a:extLst>
                <a:ext uri="{FF2B5EF4-FFF2-40B4-BE49-F238E27FC236}">
                  <a16:creationId xmlns:a16="http://schemas.microsoft.com/office/drawing/2014/main" id="{F3C04BCE-E1AC-46D9-4846-91182B686F16}"/>
                </a:ext>
              </a:extLst>
            </p:cNvPr>
            <p:cNvSpPr/>
            <p:nvPr/>
          </p:nvSpPr>
          <p:spPr>
            <a:xfrm>
              <a:off x="1997087" y="597787"/>
              <a:ext cx="115558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 : 磁気ディスク 587">
              <a:extLst>
                <a:ext uri="{FF2B5EF4-FFF2-40B4-BE49-F238E27FC236}">
                  <a16:creationId xmlns:a16="http://schemas.microsoft.com/office/drawing/2014/main" id="{870D80B7-8EE5-EC89-1A67-E4FD050965D0}"/>
                </a:ext>
              </a:extLst>
            </p:cNvPr>
            <p:cNvSpPr/>
            <p:nvPr/>
          </p:nvSpPr>
          <p:spPr>
            <a:xfrm>
              <a:off x="1569938" y="869753"/>
              <a:ext cx="115557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フローチャート : 磁気ディスク 592">
              <a:extLst>
                <a:ext uri="{FF2B5EF4-FFF2-40B4-BE49-F238E27FC236}">
                  <a16:creationId xmlns:a16="http://schemas.microsoft.com/office/drawing/2014/main" id="{BD27D411-F2F4-80BF-3CCB-F5B7D2C86066}"/>
                </a:ext>
              </a:extLst>
            </p:cNvPr>
            <p:cNvSpPr/>
            <p:nvPr/>
          </p:nvSpPr>
          <p:spPr>
            <a:xfrm>
              <a:off x="1783400" y="872457"/>
              <a:ext cx="115557" cy="10005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517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グループ化 552"/>
          <p:cNvGrpSpPr/>
          <p:nvPr/>
        </p:nvGrpSpPr>
        <p:grpSpPr>
          <a:xfrm>
            <a:off x="2099106" y="195624"/>
            <a:ext cx="1823413" cy="1691271"/>
            <a:chOff x="229139" y="2105125"/>
            <a:chExt cx="1823413" cy="1691271"/>
          </a:xfrm>
        </p:grpSpPr>
        <p:grpSp>
          <p:nvGrpSpPr>
            <p:cNvPr id="552" name="グループ化 551"/>
            <p:cNvGrpSpPr/>
            <p:nvPr/>
          </p:nvGrpSpPr>
          <p:grpSpPr>
            <a:xfrm>
              <a:off x="594861" y="2485726"/>
              <a:ext cx="1457691" cy="1310670"/>
              <a:chOff x="201211" y="2496827"/>
              <a:chExt cx="1457691" cy="1310670"/>
            </a:xfrm>
          </p:grpSpPr>
          <p:grpSp>
            <p:nvGrpSpPr>
              <p:cNvPr id="509" name="グループ化 54">
                <a:extLst>
                  <a:ext uri="{FF2B5EF4-FFF2-40B4-BE49-F238E27FC236}">
                    <a16:creationId xmlns:a16="http://schemas.microsoft.com/office/drawing/2014/main" id="{7C7D2D26-2C72-4E8C-406A-EF0457C757D0}"/>
                  </a:ext>
                </a:extLst>
              </p:cNvPr>
              <p:cNvGrpSpPr/>
              <p:nvPr/>
            </p:nvGrpSpPr>
            <p:grpSpPr>
              <a:xfrm>
                <a:off x="687307" y="3388389"/>
                <a:ext cx="971595" cy="419108"/>
                <a:chOff x="3932150" y="6728712"/>
                <a:chExt cx="1537719" cy="718526"/>
              </a:xfrm>
            </p:grpSpPr>
            <p:grpSp>
              <p:nvGrpSpPr>
                <p:cNvPr id="539" name="グループ化 55">
                  <a:extLst>
                    <a:ext uri="{FF2B5EF4-FFF2-40B4-BE49-F238E27FC236}">
                      <a16:creationId xmlns:a16="http://schemas.microsoft.com/office/drawing/2014/main" id="{52A511F8-37DC-F1E0-21B8-1BCAB38B13C9}"/>
                    </a:ext>
                  </a:extLst>
                </p:cNvPr>
                <p:cNvGrpSpPr/>
                <p:nvPr/>
              </p:nvGrpSpPr>
              <p:grpSpPr>
                <a:xfrm>
                  <a:off x="3932150" y="6728712"/>
                  <a:ext cx="868339" cy="718526"/>
                  <a:chOff x="3275856" y="3327848"/>
                  <a:chExt cx="648072" cy="509121"/>
                </a:xfrm>
                <a:solidFill>
                  <a:schemeClr val="accent5">
                    <a:lumMod val="75000"/>
                  </a:schemeClr>
                </a:solidFill>
              </p:grpSpPr>
              <p:sp>
                <p:nvSpPr>
                  <p:cNvPr id="546" name="直方体 62">
                    <a:extLst>
                      <a:ext uri="{FF2B5EF4-FFF2-40B4-BE49-F238E27FC236}">
                        <a16:creationId xmlns:a16="http://schemas.microsoft.com/office/drawing/2014/main" id="{D7329FB2-8EE9-75CA-79B3-21FCBEF10C34}"/>
                      </a:ext>
                    </a:extLst>
                  </p:cNvPr>
                  <p:cNvSpPr/>
                  <p:nvPr/>
                </p:nvSpPr>
                <p:spPr>
                  <a:xfrm>
                    <a:off x="3275856" y="3412905"/>
                    <a:ext cx="648072" cy="424064"/>
                  </a:xfrm>
                  <a:prstGeom prst="cube">
                    <a:avLst>
                      <a:gd name="adj" fmla="val 34386"/>
                    </a:avLst>
                  </a:prstGeom>
                  <a:grpFill/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47" name="フローチャート : 磁気ディスク 60">
                    <a:extLst>
                      <a:ext uri="{FF2B5EF4-FFF2-40B4-BE49-F238E27FC236}">
                        <a16:creationId xmlns:a16="http://schemas.microsoft.com/office/drawing/2014/main" id="{C69B9D63-BFDE-9FF8-A243-D7E410374925}"/>
                      </a:ext>
                    </a:extLst>
                  </p:cNvPr>
                  <p:cNvSpPr/>
                  <p:nvPr/>
                </p:nvSpPr>
                <p:spPr>
                  <a:xfrm>
                    <a:off x="3700192" y="3331452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48" name="フローチャート : 磁気ディスク 61">
                    <a:extLst>
                      <a:ext uri="{FF2B5EF4-FFF2-40B4-BE49-F238E27FC236}">
                        <a16:creationId xmlns:a16="http://schemas.microsoft.com/office/drawing/2014/main" id="{3E6BBE62-230D-D4EF-0135-35A4BBAF95EF}"/>
                      </a:ext>
                    </a:extLst>
                  </p:cNvPr>
                  <p:cNvSpPr/>
                  <p:nvPr/>
                </p:nvSpPr>
                <p:spPr>
                  <a:xfrm>
                    <a:off x="3434160" y="3327848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49" name="フローチャート : 磁気ディスク 62">
                    <a:extLst>
                      <a:ext uri="{FF2B5EF4-FFF2-40B4-BE49-F238E27FC236}">
                        <a16:creationId xmlns:a16="http://schemas.microsoft.com/office/drawing/2014/main" id="{D14BC3BB-D630-F592-C7EB-7A27FCACD7AB}"/>
                      </a:ext>
                    </a:extLst>
                  </p:cNvPr>
                  <p:cNvSpPr/>
                  <p:nvPr/>
                </p:nvSpPr>
                <p:spPr>
                  <a:xfrm>
                    <a:off x="3628184" y="3386091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50" name="フローチャート : 磁気ディスク 63">
                    <a:extLst>
                      <a:ext uri="{FF2B5EF4-FFF2-40B4-BE49-F238E27FC236}">
                        <a16:creationId xmlns:a16="http://schemas.microsoft.com/office/drawing/2014/main" id="{E5EFCC7E-82F0-3C80-4E68-892CDC16AE51}"/>
                      </a:ext>
                    </a:extLst>
                  </p:cNvPr>
                  <p:cNvSpPr/>
                  <p:nvPr/>
                </p:nvSpPr>
                <p:spPr>
                  <a:xfrm>
                    <a:off x="3362152" y="3382487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</p:grpSp>
            <p:grpSp>
              <p:nvGrpSpPr>
                <p:cNvPr id="540" name="グループ化 56">
                  <a:extLst>
                    <a:ext uri="{FF2B5EF4-FFF2-40B4-BE49-F238E27FC236}">
                      <a16:creationId xmlns:a16="http://schemas.microsoft.com/office/drawing/2014/main" id="{5EC55599-6F8F-2C1B-CE74-BB1FE827AB52}"/>
                    </a:ext>
                  </a:extLst>
                </p:cNvPr>
                <p:cNvGrpSpPr/>
                <p:nvPr/>
              </p:nvGrpSpPr>
              <p:grpSpPr>
                <a:xfrm>
                  <a:off x="4601530" y="6733544"/>
                  <a:ext cx="868339" cy="705976"/>
                  <a:chOff x="3275856" y="3327848"/>
                  <a:chExt cx="648072" cy="500231"/>
                </a:xfrm>
                <a:solidFill>
                  <a:schemeClr val="accent5">
                    <a:lumMod val="75000"/>
                  </a:schemeClr>
                </a:solidFill>
              </p:grpSpPr>
              <p:sp>
                <p:nvSpPr>
                  <p:cNvPr id="541" name="直方体 57">
                    <a:extLst>
                      <a:ext uri="{FF2B5EF4-FFF2-40B4-BE49-F238E27FC236}">
                        <a16:creationId xmlns:a16="http://schemas.microsoft.com/office/drawing/2014/main" id="{B754B01D-C9C6-C172-3AD8-C784B40977EE}"/>
                      </a:ext>
                    </a:extLst>
                  </p:cNvPr>
                  <p:cNvSpPr/>
                  <p:nvPr/>
                </p:nvSpPr>
                <p:spPr>
                  <a:xfrm>
                    <a:off x="3275856" y="3404015"/>
                    <a:ext cx="648072" cy="424064"/>
                  </a:xfrm>
                  <a:prstGeom prst="cube">
                    <a:avLst>
                      <a:gd name="adj" fmla="val 34386"/>
                    </a:avLst>
                  </a:prstGeom>
                  <a:grpFill/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42" name="フローチャート : 磁気ディスク 55">
                    <a:extLst>
                      <a:ext uri="{FF2B5EF4-FFF2-40B4-BE49-F238E27FC236}">
                        <a16:creationId xmlns:a16="http://schemas.microsoft.com/office/drawing/2014/main" id="{7C667AE6-A8EA-7EDE-EEBA-BE6B5A9E5124}"/>
                      </a:ext>
                    </a:extLst>
                  </p:cNvPr>
                  <p:cNvSpPr/>
                  <p:nvPr/>
                </p:nvSpPr>
                <p:spPr>
                  <a:xfrm>
                    <a:off x="3700192" y="3331452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43" name="フローチャート : 磁気ディスク 56">
                    <a:extLst>
                      <a:ext uri="{FF2B5EF4-FFF2-40B4-BE49-F238E27FC236}">
                        <a16:creationId xmlns:a16="http://schemas.microsoft.com/office/drawing/2014/main" id="{956E0DF3-5CF7-7700-A165-C71D8AF4160F}"/>
                      </a:ext>
                    </a:extLst>
                  </p:cNvPr>
                  <p:cNvSpPr/>
                  <p:nvPr/>
                </p:nvSpPr>
                <p:spPr>
                  <a:xfrm>
                    <a:off x="3434160" y="3327848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44" name="フローチャート : 磁気ディスク 57">
                    <a:extLst>
                      <a:ext uri="{FF2B5EF4-FFF2-40B4-BE49-F238E27FC236}">
                        <a16:creationId xmlns:a16="http://schemas.microsoft.com/office/drawing/2014/main" id="{03DC6018-5AC3-ED87-023F-E630069AE29A}"/>
                      </a:ext>
                    </a:extLst>
                  </p:cNvPr>
                  <p:cNvSpPr/>
                  <p:nvPr/>
                </p:nvSpPr>
                <p:spPr>
                  <a:xfrm>
                    <a:off x="3628184" y="3386091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45" name="フローチャート : 磁気ディスク 58">
                    <a:extLst>
                      <a:ext uri="{FF2B5EF4-FFF2-40B4-BE49-F238E27FC236}">
                        <a16:creationId xmlns:a16="http://schemas.microsoft.com/office/drawing/2014/main" id="{5FC6EBDD-5C0F-3259-A845-D6E5A4ABA2F6}"/>
                      </a:ext>
                    </a:extLst>
                  </p:cNvPr>
                  <p:cNvSpPr/>
                  <p:nvPr/>
                </p:nvSpPr>
                <p:spPr>
                  <a:xfrm>
                    <a:off x="3362152" y="3382487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</p:grpSp>
          </p:grpSp>
          <p:grpSp>
            <p:nvGrpSpPr>
              <p:cNvPr id="510" name="グループ化 67">
                <a:extLst>
                  <a:ext uri="{FF2B5EF4-FFF2-40B4-BE49-F238E27FC236}">
                    <a16:creationId xmlns:a16="http://schemas.microsoft.com/office/drawing/2014/main" id="{07731380-B127-5F49-1BE3-0F4E0C380E56}"/>
                  </a:ext>
                </a:extLst>
              </p:cNvPr>
              <p:cNvGrpSpPr/>
              <p:nvPr/>
            </p:nvGrpSpPr>
            <p:grpSpPr>
              <a:xfrm rot="873801">
                <a:off x="479413" y="3151204"/>
                <a:ext cx="548653" cy="423259"/>
                <a:chOff x="2512728" y="6605357"/>
                <a:chExt cx="593086" cy="495623"/>
              </a:xfrm>
            </p:grpSpPr>
            <p:sp>
              <p:nvSpPr>
                <p:cNvPr id="534" name="直方体 68">
                  <a:extLst>
                    <a:ext uri="{FF2B5EF4-FFF2-40B4-BE49-F238E27FC236}">
                      <a16:creationId xmlns:a16="http://schemas.microsoft.com/office/drawing/2014/main" id="{F6BBA5C4-122E-0729-3866-C9CBB39CA6F2}"/>
                    </a:ext>
                  </a:extLst>
                </p:cNvPr>
                <p:cNvSpPr/>
                <p:nvPr/>
              </p:nvSpPr>
              <p:spPr>
                <a:xfrm rot="20691425">
                  <a:off x="2512728" y="6692208"/>
                  <a:ext cx="593086" cy="408772"/>
                </a:xfrm>
                <a:prstGeom prst="cube">
                  <a:avLst>
                    <a:gd name="adj" fmla="val 34386"/>
                  </a:avLst>
                </a:prstGeom>
                <a:solidFill>
                  <a:srgbClr val="0070C0"/>
                </a:solidFill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35" name="フローチャート : 磁気ディスク 66">
                  <a:extLst>
                    <a:ext uri="{FF2B5EF4-FFF2-40B4-BE49-F238E27FC236}">
                      <a16:creationId xmlns:a16="http://schemas.microsoft.com/office/drawing/2014/main" id="{C93320AD-DCB5-DB8B-CD1C-5EEEC508D74F}"/>
                    </a:ext>
                  </a:extLst>
                </p:cNvPr>
                <p:cNvSpPr/>
                <p:nvPr/>
              </p:nvSpPr>
              <p:spPr>
                <a:xfrm rot="20691425">
                  <a:off x="2823863" y="6605357"/>
                  <a:ext cx="131797" cy="128567"/>
                </a:xfrm>
                <a:prstGeom prst="flowChartMagneticDisk">
                  <a:avLst/>
                </a:prstGeom>
                <a:solidFill>
                  <a:srgbClr val="0070C0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36" name="フローチャート : 磁気ディスク 67">
                  <a:extLst>
                    <a:ext uri="{FF2B5EF4-FFF2-40B4-BE49-F238E27FC236}">
                      <a16:creationId xmlns:a16="http://schemas.microsoft.com/office/drawing/2014/main" id="{E463AE48-555E-936D-DA08-C537E1AC224A}"/>
                    </a:ext>
                  </a:extLst>
                </p:cNvPr>
                <p:cNvSpPr/>
                <p:nvPr/>
              </p:nvSpPr>
              <p:spPr>
                <a:xfrm rot="20691425">
                  <a:off x="2603726" y="6649736"/>
                  <a:ext cx="131797" cy="128567"/>
                </a:xfrm>
                <a:prstGeom prst="flowChartMagneticDisk">
                  <a:avLst/>
                </a:prstGeom>
                <a:solidFill>
                  <a:srgbClr val="0070C0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37" name="フローチャート : 磁気ディスク 68">
                  <a:extLst>
                    <a:ext uri="{FF2B5EF4-FFF2-40B4-BE49-F238E27FC236}">
                      <a16:creationId xmlns:a16="http://schemas.microsoft.com/office/drawing/2014/main" id="{77A6DC82-8E1B-1A82-5125-40B47BDA47EF}"/>
                    </a:ext>
                  </a:extLst>
                </p:cNvPr>
                <p:cNvSpPr/>
                <p:nvPr/>
              </p:nvSpPr>
              <p:spPr>
                <a:xfrm rot="20691425">
                  <a:off x="2556233" y="6734807"/>
                  <a:ext cx="131797" cy="128567"/>
                </a:xfrm>
                <a:prstGeom prst="flowChartMagneticDisk">
                  <a:avLst/>
                </a:prstGeom>
                <a:solidFill>
                  <a:srgbClr val="0070C0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38" name="フローチャート : 磁気ディスク 69">
                  <a:extLst>
                    <a:ext uri="{FF2B5EF4-FFF2-40B4-BE49-F238E27FC236}">
                      <a16:creationId xmlns:a16="http://schemas.microsoft.com/office/drawing/2014/main" id="{D6C3B795-BAC5-BCAD-C6F8-D4B8190E2D7F}"/>
                    </a:ext>
                  </a:extLst>
                </p:cNvPr>
                <p:cNvSpPr/>
                <p:nvPr/>
              </p:nvSpPr>
              <p:spPr>
                <a:xfrm rot="20691425">
                  <a:off x="2776246" y="6670536"/>
                  <a:ext cx="131797" cy="128567"/>
                </a:xfrm>
                <a:prstGeom prst="flowChartMagneticDisk">
                  <a:avLst/>
                </a:prstGeom>
                <a:solidFill>
                  <a:srgbClr val="0070C0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511" name="グループ化 73">
                <a:extLst>
                  <a:ext uri="{FF2B5EF4-FFF2-40B4-BE49-F238E27FC236}">
                    <a16:creationId xmlns:a16="http://schemas.microsoft.com/office/drawing/2014/main" id="{290D56CC-6C6C-8270-594D-AB6FB4886E18}"/>
                  </a:ext>
                </a:extLst>
              </p:cNvPr>
              <p:cNvGrpSpPr/>
              <p:nvPr/>
            </p:nvGrpSpPr>
            <p:grpSpPr>
              <a:xfrm>
                <a:off x="899697" y="3158661"/>
                <a:ext cx="548653" cy="412834"/>
                <a:chOff x="3275856" y="3327848"/>
                <a:chExt cx="648072" cy="501501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529" name="直方体 74">
                  <a:extLst>
                    <a:ext uri="{FF2B5EF4-FFF2-40B4-BE49-F238E27FC236}">
                      <a16:creationId xmlns:a16="http://schemas.microsoft.com/office/drawing/2014/main" id="{F2BE255B-3DF6-B372-AB53-701DDE23A595}"/>
                    </a:ext>
                  </a:extLst>
                </p:cNvPr>
                <p:cNvSpPr/>
                <p:nvPr/>
              </p:nvSpPr>
              <p:spPr>
                <a:xfrm>
                  <a:off x="3275856" y="3405285"/>
                  <a:ext cx="648072" cy="424064"/>
                </a:xfrm>
                <a:prstGeom prst="cube">
                  <a:avLst>
                    <a:gd name="adj" fmla="val 34386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30" name="フローチャート : 磁気ディスク 72">
                  <a:extLst>
                    <a:ext uri="{FF2B5EF4-FFF2-40B4-BE49-F238E27FC236}">
                      <a16:creationId xmlns:a16="http://schemas.microsoft.com/office/drawing/2014/main" id="{F9C97DD2-929A-275F-716E-28D59E6BCECD}"/>
                    </a:ext>
                  </a:extLst>
                </p:cNvPr>
                <p:cNvSpPr/>
                <p:nvPr/>
              </p:nvSpPr>
              <p:spPr>
                <a:xfrm>
                  <a:off x="3700192" y="3331452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31" name="フローチャート : 磁気ディスク 73">
                  <a:extLst>
                    <a:ext uri="{FF2B5EF4-FFF2-40B4-BE49-F238E27FC236}">
                      <a16:creationId xmlns:a16="http://schemas.microsoft.com/office/drawing/2014/main" id="{5AC47F25-8076-43EF-F2B6-8BBF29D28475}"/>
                    </a:ext>
                  </a:extLst>
                </p:cNvPr>
                <p:cNvSpPr/>
                <p:nvPr/>
              </p:nvSpPr>
              <p:spPr>
                <a:xfrm>
                  <a:off x="3434160" y="3327848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32" name="フローチャート : 磁気ディスク 74">
                  <a:extLst>
                    <a:ext uri="{FF2B5EF4-FFF2-40B4-BE49-F238E27FC236}">
                      <a16:creationId xmlns:a16="http://schemas.microsoft.com/office/drawing/2014/main" id="{E4FBDB8E-E5E4-ECB4-C28F-2E0D8793D5AD}"/>
                    </a:ext>
                  </a:extLst>
                </p:cNvPr>
                <p:cNvSpPr/>
                <p:nvPr/>
              </p:nvSpPr>
              <p:spPr>
                <a:xfrm>
                  <a:off x="3628184" y="3386091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33" name="フローチャート : 磁気ディスク 75">
                  <a:extLst>
                    <a:ext uri="{FF2B5EF4-FFF2-40B4-BE49-F238E27FC236}">
                      <a16:creationId xmlns:a16="http://schemas.microsoft.com/office/drawing/2014/main" id="{D39CC655-17F8-9275-8C91-B9F0A081F324}"/>
                    </a:ext>
                  </a:extLst>
                </p:cNvPr>
                <p:cNvSpPr/>
                <p:nvPr/>
              </p:nvSpPr>
              <p:spPr>
                <a:xfrm>
                  <a:off x="3362152" y="3382487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512" name="グループ化 79">
                <a:extLst>
                  <a:ext uri="{FF2B5EF4-FFF2-40B4-BE49-F238E27FC236}">
                    <a16:creationId xmlns:a16="http://schemas.microsoft.com/office/drawing/2014/main" id="{16D6E2CE-0BE4-AB1F-C87D-449A94515F39}"/>
                  </a:ext>
                </a:extLst>
              </p:cNvPr>
              <p:cNvGrpSpPr/>
              <p:nvPr/>
            </p:nvGrpSpPr>
            <p:grpSpPr>
              <a:xfrm>
                <a:off x="201211" y="2497088"/>
                <a:ext cx="548653" cy="479426"/>
                <a:chOff x="2268992" y="3504271"/>
                <a:chExt cx="1050688" cy="994540"/>
              </a:xfrm>
            </p:grpSpPr>
            <p:grpSp>
              <p:nvGrpSpPr>
                <p:cNvPr id="522" name="グループ化 80">
                  <a:extLst>
                    <a:ext uri="{FF2B5EF4-FFF2-40B4-BE49-F238E27FC236}">
                      <a16:creationId xmlns:a16="http://schemas.microsoft.com/office/drawing/2014/main" id="{3E99A5D9-1C65-F37A-9CFF-8DDDE0C5642D}"/>
                    </a:ext>
                  </a:extLst>
                </p:cNvPr>
                <p:cNvGrpSpPr/>
                <p:nvPr/>
              </p:nvGrpSpPr>
              <p:grpSpPr>
                <a:xfrm>
                  <a:off x="2268992" y="3504271"/>
                  <a:ext cx="1050688" cy="856400"/>
                  <a:chOff x="3275856" y="3327848"/>
                  <a:chExt cx="648072" cy="501501"/>
                </a:xfrm>
                <a:solidFill>
                  <a:schemeClr val="accent5">
                    <a:lumMod val="75000"/>
                  </a:schemeClr>
                </a:solidFill>
              </p:grpSpPr>
              <p:sp>
                <p:nvSpPr>
                  <p:cNvPr id="524" name="直方体 82">
                    <a:extLst>
                      <a:ext uri="{FF2B5EF4-FFF2-40B4-BE49-F238E27FC236}">
                        <a16:creationId xmlns:a16="http://schemas.microsoft.com/office/drawing/2014/main" id="{FF5537DD-3E23-95F9-7880-20886B59059C}"/>
                      </a:ext>
                    </a:extLst>
                  </p:cNvPr>
                  <p:cNvSpPr/>
                  <p:nvPr/>
                </p:nvSpPr>
                <p:spPr>
                  <a:xfrm>
                    <a:off x="3275856" y="3405285"/>
                    <a:ext cx="648072" cy="424064"/>
                  </a:xfrm>
                  <a:prstGeom prst="cube">
                    <a:avLst>
                      <a:gd name="adj" fmla="val 34386"/>
                    </a:avLst>
                  </a:prstGeom>
                  <a:grpFill/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25" name="フローチャート : 磁気ディスク 80">
                    <a:extLst>
                      <a:ext uri="{FF2B5EF4-FFF2-40B4-BE49-F238E27FC236}">
                        <a16:creationId xmlns:a16="http://schemas.microsoft.com/office/drawing/2014/main" id="{B3374535-5119-35E3-C741-E03D7FF5E05B}"/>
                      </a:ext>
                    </a:extLst>
                  </p:cNvPr>
                  <p:cNvSpPr/>
                  <p:nvPr/>
                </p:nvSpPr>
                <p:spPr>
                  <a:xfrm>
                    <a:off x="3700192" y="3331452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26" name="フローチャート : 磁気ディスク 81">
                    <a:extLst>
                      <a:ext uri="{FF2B5EF4-FFF2-40B4-BE49-F238E27FC236}">
                        <a16:creationId xmlns:a16="http://schemas.microsoft.com/office/drawing/2014/main" id="{267BA83C-6A38-CF0D-0764-DA5D5F16EDF2}"/>
                      </a:ext>
                    </a:extLst>
                  </p:cNvPr>
                  <p:cNvSpPr/>
                  <p:nvPr/>
                </p:nvSpPr>
                <p:spPr>
                  <a:xfrm>
                    <a:off x="3434160" y="3327848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27" name="フローチャート : 磁気ディスク 82">
                    <a:extLst>
                      <a:ext uri="{FF2B5EF4-FFF2-40B4-BE49-F238E27FC236}">
                        <a16:creationId xmlns:a16="http://schemas.microsoft.com/office/drawing/2014/main" id="{3ADD84E9-D056-0006-5F3D-B98B86ACFBA7}"/>
                      </a:ext>
                    </a:extLst>
                  </p:cNvPr>
                  <p:cNvSpPr/>
                  <p:nvPr/>
                </p:nvSpPr>
                <p:spPr>
                  <a:xfrm>
                    <a:off x="3628184" y="3386091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28" name="フローチャート : 磁気ディスク 83">
                    <a:extLst>
                      <a:ext uri="{FF2B5EF4-FFF2-40B4-BE49-F238E27FC236}">
                        <a16:creationId xmlns:a16="http://schemas.microsoft.com/office/drawing/2014/main" id="{958AA833-8142-BC83-82D8-65A779D0EFD2}"/>
                      </a:ext>
                    </a:extLst>
                  </p:cNvPr>
                  <p:cNvSpPr/>
                  <p:nvPr/>
                </p:nvSpPr>
                <p:spPr>
                  <a:xfrm>
                    <a:off x="3362152" y="3382487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</p:grpSp>
            <p:sp>
              <p:nvSpPr>
                <p:cNvPr id="523" name="テキスト ボックス 81">
                  <a:extLst>
                    <a:ext uri="{FF2B5EF4-FFF2-40B4-BE49-F238E27FC236}">
                      <a16:creationId xmlns:a16="http://schemas.microsoft.com/office/drawing/2014/main" id="{E8CE4AB2-BCED-FC15-20D1-AB5DA28622D0}"/>
                    </a:ext>
                  </a:extLst>
                </p:cNvPr>
                <p:cNvSpPr txBox="1"/>
                <p:nvPr/>
              </p:nvSpPr>
              <p:spPr>
                <a:xfrm>
                  <a:off x="2425039" y="3854433"/>
                  <a:ext cx="644379" cy="644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350" dirty="0">
                      <a:ea typeface="ＭＳ Ｐゴシック" panose="020B0600070205080204" pitchFamily="50" charset="-128"/>
                    </a:rPr>
                    <a:t>A</a:t>
                  </a:r>
                  <a:endParaRPr kumimoji="1" lang="ja-JP" altLang="en-US" sz="1350" dirty="0"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513" name="グループ化 87">
                <a:extLst>
                  <a:ext uri="{FF2B5EF4-FFF2-40B4-BE49-F238E27FC236}">
                    <a16:creationId xmlns:a16="http://schemas.microsoft.com/office/drawing/2014/main" id="{ED014154-0A04-1983-3F51-4D8402E27FFF}"/>
                  </a:ext>
                </a:extLst>
              </p:cNvPr>
              <p:cNvGrpSpPr/>
              <p:nvPr/>
            </p:nvGrpSpPr>
            <p:grpSpPr>
              <a:xfrm>
                <a:off x="633168" y="2496827"/>
                <a:ext cx="548653" cy="479083"/>
                <a:chOff x="1843810" y="3419885"/>
                <a:chExt cx="1050688" cy="993830"/>
              </a:xfrm>
            </p:grpSpPr>
            <p:grpSp>
              <p:nvGrpSpPr>
                <p:cNvPr id="515" name="グループ化 88">
                  <a:extLst>
                    <a:ext uri="{FF2B5EF4-FFF2-40B4-BE49-F238E27FC236}">
                      <a16:creationId xmlns:a16="http://schemas.microsoft.com/office/drawing/2014/main" id="{6D88BE45-B188-F328-6D1D-7DB743EEA723}"/>
                    </a:ext>
                  </a:extLst>
                </p:cNvPr>
                <p:cNvGrpSpPr/>
                <p:nvPr/>
              </p:nvGrpSpPr>
              <p:grpSpPr>
                <a:xfrm>
                  <a:off x="1843810" y="3419885"/>
                  <a:ext cx="1050688" cy="856400"/>
                  <a:chOff x="3275856" y="3327848"/>
                  <a:chExt cx="648072" cy="501501"/>
                </a:xfrm>
                <a:solidFill>
                  <a:schemeClr val="accent5">
                    <a:lumMod val="75000"/>
                  </a:schemeClr>
                </a:solidFill>
              </p:grpSpPr>
              <p:sp>
                <p:nvSpPr>
                  <p:cNvPr id="517" name="直方体 90">
                    <a:extLst>
                      <a:ext uri="{FF2B5EF4-FFF2-40B4-BE49-F238E27FC236}">
                        <a16:creationId xmlns:a16="http://schemas.microsoft.com/office/drawing/2014/main" id="{0CFD98D9-5E46-C3C6-6967-80A5815BCECA}"/>
                      </a:ext>
                    </a:extLst>
                  </p:cNvPr>
                  <p:cNvSpPr/>
                  <p:nvPr/>
                </p:nvSpPr>
                <p:spPr>
                  <a:xfrm>
                    <a:off x="3275856" y="3405285"/>
                    <a:ext cx="648072" cy="424064"/>
                  </a:xfrm>
                  <a:prstGeom prst="cube">
                    <a:avLst>
                      <a:gd name="adj" fmla="val 34386"/>
                    </a:avLst>
                  </a:prstGeom>
                  <a:grpFill/>
                  <a:ln w="127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18" name="フローチャート : 磁気ディスク 88">
                    <a:extLst>
                      <a:ext uri="{FF2B5EF4-FFF2-40B4-BE49-F238E27FC236}">
                        <a16:creationId xmlns:a16="http://schemas.microsoft.com/office/drawing/2014/main" id="{33D9E2DC-965E-5049-1607-D092A60210FD}"/>
                      </a:ext>
                    </a:extLst>
                  </p:cNvPr>
                  <p:cNvSpPr/>
                  <p:nvPr/>
                </p:nvSpPr>
                <p:spPr>
                  <a:xfrm>
                    <a:off x="3700192" y="3331452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19" name="フローチャート : 磁気ディスク 89">
                    <a:extLst>
                      <a:ext uri="{FF2B5EF4-FFF2-40B4-BE49-F238E27FC236}">
                        <a16:creationId xmlns:a16="http://schemas.microsoft.com/office/drawing/2014/main" id="{A396B2D5-DEFD-3580-00AE-CD13C820DFA9}"/>
                      </a:ext>
                    </a:extLst>
                  </p:cNvPr>
                  <p:cNvSpPr/>
                  <p:nvPr/>
                </p:nvSpPr>
                <p:spPr>
                  <a:xfrm>
                    <a:off x="3434160" y="3327848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20" name="フローチャート : 磁気ディスク 90">
                    <a:extLst>
                      <a:ext uri="{FF2B5EF4-FFF2-40B4-BE49-F238E27FC236}">
                        <a16:creationId xmlns:a16="http://schemas.microsoft.com/office/drawing/2014/main" id="{5E26DBE5-5D83-561A-953D-4191ADB4F662}"/>
                      </a:ext>
                    </a:extLst>
                  </p:cNvPr>
                  <p:cNvSpPr/>
                  <p:nvPr/>
                </p:nvSpPr>
                <p:spPr>
                  <a:xfrm>
                    <a:off x="3628184" y="3386091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  <p:sp>
                <p:nvSpPr>
                  <p:cNvPr id="521" name="フローチャート : 磁気ディスク 91">
                    <a:extLst>
                      <a:ext uri="{FF2B5EF4-FFF2-40B4-BE49-F238E27FC236}">
                        <a16:creationId xmlns:a16="http://schemas.microsoft.com/office/drawing/2014/main" id="{4B41C19B-0A99-E692-D642-26475D51F86D}"/>
                      </a:ext>
                    </a:extLst>
                  </p:cNvPr>
                  <p:cNvSpPr/>
                  <p:nvPr/>
                </p:nvSpPr>
                <p:spPr>
                  <a:xfrm>
                    <a:off x="3362152" y="3382487"/>
                    <a:ext cx="144016" cy="133377"/>
                  </a:xfrm>
                  <a:prstGeom prst="flowChartMagneticDisk">
                    <a:avLst/>
                  </a:prstGeom>
                  <a:grpFill/>
                  <a:ln w="1905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350">
                      <a:ea typeface="ＭＳ Ｐゴシック" panose="020B0600070205080204" pitchFamily="50" charset="-128"/>
                    </a:endParaRPr>
                  </a:p>
                </p:txBody>
              </p:sp>
            </p:grpSp>
            <p:sp>
              <p:nvSpPr>
                <p:cNvPr id="516" name="テキスト ボックス 89">
                  <a:extLst>
                    <a:ext uri="{FF2B5EF4-FFF2-40B4-BE49-F238E27FC236}">
                      <a16:creationId xmlns:a16="http://schemas.microsoft.com/office/drawing/2014/main" id="{12E00EC2-EEA3-CC1A-BAF9-C9CA243E0115}"/>
                    </a:ext>
                  </a:extLst>
                </p:cNvPr>
                <p:cNvSpPr txBox="1"/>
                <p:nvPr/>
              </p:nvSpPr>
              <p:spPr>
                <a:xfrm>
                  <a:off x="1986312" y="3769335"/>
                  <a:ext cx="606517" cy="6443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1350" dirty="0">
                      <a:ea typeface="ＭＳ Ｐゴシック" panose="020B0600070205080204" pitchFamily="50" charset="-128"/>
                    </a:rPr>
                    <a:t>B</a:t>
                  </a:r>
                  <a:endParaRPr kumimoji="1" lang="ja-JP" altLang="en-US" sz="1350" dirty="0">
                    <a:ea typeface="ＭＳ Ｐゴシック" panose="020B0600070205080204" pitchFamily="50" charset="-128"/>
                  </a:endParaRPr>
                </a:p>
              </p:txBody>
            </p:sp>
          </p:grpSp>
        </p:grpSp>
        <p:sp>
          <p:nvSpPr>
            <p:cNvPr id="514" name="テキスト ボックス 95">
              <a:extLst>
                <a:ext uri="{FF2B5EF4-FFF2-40B4-BE49-F238E27FC236}">
                  <a16:creationId xmlns:a16="http://schemas.microsoft.com/office/drawing/2014/main" id="{253EA698-D475-468B-EE54-B398F1407B57}"/>
                </a:ext>
              </a:extLst>
            </p:cNvPr>
            <p:cNvSpPr txBox="1"/>
            <p:nvPr/>
          </p:nvSpPr>
          <p:spPr>
            <a:xfrm>
              <a:off x="229139" y="2105125"/>
              <a:ext cx="1717455" cy="334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dirty="0">
                  <a:latin typeface="Abadi" panose="020B0604020104020204" pitchFamily="34" charset="0"/>
                  <a:ea typeface="ＭＳ Ｐゴシック" panose="020B0600070205080204" pitchFamily="50" charset="-128"/>
                </a:rPr>
                <a:t>Place B before A</a:t>
              </a:r>
              <a:endParaRPr kumimoji="1" lang="ja-JP" altLang="en-US" sz="1500" dirty="0">
                <a:latin typeface="Abadi" panose="020B0604020104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60" name="Agrupar 418">
            <a:extLst>
              <a:ext uri="{FF2B5EF4-FFF2-40B4-BE49-F238E27FC236}">
                <a16:creationId xmlns:a16="http://schemas.microsoft.com/office/drawing/2014/main" id="{DBBAE6F8-74BA-B4E1-4692-6A31C5360D68}"/>
              </a:ext>
            </a:extLst>
          </p:cNvPr>
          <p:cNvGrpSpPr/>
          <p:nvPr/>
        </p:nvGrpSpPr>
        <p:grpSpPr>
          <a:xfrm>
            <a:off x="113397" y="195624"/>
            <a:ext cx="1877678" cy="1745469"/>
            <a:chOff x="2551086" y="4186073"/>
            <a:chExt cx="1877678" cy="1745469"/>
          </a:xfrm>
        </p:grpSpPr>
        <p:grpSp>
          <p:nvGrpSpPr>
            <p:cNvPr id="461" name="グループ化 7">
              <a:extLst>
                <a:ext uri="{FF2B5EF4-FFF2-40B4-BE49-F238E27FC236}">
                  <a16:creationId xmlns:a16="http://schemas.microsoft.com/office/drawing/2014/main" id="{9EC24485-8258-2965-71ED-C5F6BF6786E0}"/>
                </a:ext>
              </a:extLst>
            </p:cNvPr>
            <p:cNvGrpSpPr/>
            <p:nvPr/>
          </p:nvGrpSpPr>
          <p:grpSpPr>
            <a:xfrm>
              <a:off x="3457169" y="5509540"/>
              <a:ext cx="971595" cy="422002"/>
              <a:chOff x="3932150" y="6728712"/>
              <a:chExt cx="1537719" cy="723488"/>
            </a:xfrm>
          </p:grpSpPr>
          <p:grpSp>
            <p:nvGrpSpPr>
              <p:cNvPr id="497" name="グループ化 8">
                <a:extLst>
                  <a:ext uri="{FF2B5EF4-FFF2-40B4-BE49-F238E27FC236}">
                    <a16:creationId xmlns:a16="http://schemas.microsoft.com/office/drawing/2014/main" id="{D9BE115F-DDE7-9EFC-DF9E-A0D12D30F710}"/>
                  </a:ext>
                </a:extLst>
              </p:cNvPr>
              <p:cNvGrpSpPr/>
              <p:nvPr/>
            </p:nvGrpSpPr>
            <p:grpSpPr>
              <a:xfrm>
                <a:off x="3932150" y="6728712"/>
                <a:ext cx="868339" cy="718526"/>
                <a:chOff x="3275856" y="3327848"/>
                <a:chExt cx="648072" cy="509121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504" name="直方体 15">
                  <a:extLst>
                    <a:ext uri="{FF2B5EF4-FFF2-40B4-BE49-F238E27FC236}">
                      <a16:creationId xmlns:a16="http://schemas.microsoft.com/office/drawing/2014/main" id="{A7308548-D879-75E3-BC0D-7BE1B04D92E6}"/>
                    </a:ext>
                  </a:extLst>
                </p:cNvPr>
                <p:cNvSpPr/>
                <p:nvPr/>
              </p:nvSpPr>
              <p:spPr>
                <a:xfrm>
                  <a:off x="3275856" y="3412905"/>
                  <a:ext cx="648072" cy="424064"/>
                </a:xfrm>
                <a:prstGeom prst="cube">
                  <a:avLst>
                    <a:gd name="adj" fmla="val 34386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05" name="フローチャート : 磁気ディスク 13">
                  <a:extLst>
                    <a:ext uri="{FF2B5EF4-FFF2-40B4-BE49-F238E27FC236}">
                      <a16:creationId xmlns:a16="http://schemas.microsoft.com/office/drawing/2014/main" id="{6DEC0510-2F64-D1B2-0373-E04B678B6844}"/>
                    </a:ext>
                  </a:extLst>
                </p:cNvPr>
                <p:cNvSpPr/>
                <p:nvPr/>
              </p:nvSpPr>
              <p:spPr>
                <a:xfrm>
                  <a:off x="3700192" y="3331452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06" name="フローチャート : 磁気ディスク 14">
                  <a:extLst>
                    <a:ext uri="{FF2B5EF4-FFF2-40B4-BE49-F238E27FC236}">
                      <a16:creationId xmlns:a16="http://schemas.microsoft.com/office/drawing/2014/main" id="{F78187A3-C6F2-0730-085F-E7F83E69600C}"/>
                    </a:ext>
                  </a:extLst>
                </p:cNvPr>
                <p:cNvSpPr/>
                <p:nvPr/>
              </p:nvSpPr>
              <p:spPr>
                <a:xfrm>
                  <a:off x="3434160" y="3327848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07" name="フローチャート : 磁気ディスク 15">
                  <a:extLst>
                    <a:ext uri="{FF2B5EF4-FFF2-40B4-BE49-F238E27FC236}">
                      <a16:creationId xmlns:a16="http://schemas.microsoft.com/office/drawing/2014/main" id="{B39FE469-ACD4-AB34-C5C8-2E65B5EA9573}"/>
                    </a:ext>
                  </a:extLst>
                </p:cNvPr>
                <p:cNvSpPr/>
                <p:nvPr/>
              </p:nvSpPr>
              <p:spPr>
                <a:xfrm>
                  <a:off x="3628184" y="3386091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08" name="フローチャート : 磁気ディスク 16">
                  <a:extLst>
                    <a:ext uri="{FF2B5EF4-FFF2-40B4-BE49-F238E27FC236}">
                      <a16:creationId xmlns:a16="http://schemas.microsoft.com/office/drawing/2014/main" id="{B4ED0B35-1752-5CDA-7C0E-81130708E4FA}"/>
                    </a:ext>
                  </a:extLst>
                </p:cNvPr>
                <p:cNvSpPr/>
                <p:nvPr/>
              </p:nvSpPr>
              <p:spPr>
                <a:xfrm>
                  <a:off x="3362152" y="3382487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</p:grpSp>
          <p:grpSp>
            <p:nvGrpSpPr>
              <p:cNvPr id="498" name="グループ化 9">
                <a:extLst>
                  <a:ext uri="{FF2B5EF4-FFF2-40B4-BE49-F238E27FC236}">
                    <a16:creationId xmlns:a16="http://schemas.microsoft.com/office/drawing/2014/main" id="{43675BFB-C655-6B26-61B2-12359534230F}"/>
                  </a:ext>
                </a:extLst>
              </p:cNvPr>
              <p:cNvGrpSpPr/>
              <p:nvPr/>
            </p:nvGrpSpPr>
            <p:grpSpPr>
              <a:xfrm>
                <a:off x="4601530" y="6733546"/>
                <a:ext cx="868339" cy="718654"/>
                <a:chOff x="3275856" y="3327848"/>
                <a:chExt cx="648072" cy="509214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99" name="直方体 10">
                  <a:extLst>
                    <a:ext uri="{FF2B5EF4-FFF2-40B4-BE49-F238E27FC236}">
                      <a16:creationId xmlns:a16="http://schemas.microsoft.com/office/drawing/2014/main" id="{095EF9CA-4E77-BE24-14F2-4915A46802AA}"/>
                    </a:ext>
                  </a:extLst>
                </p:cNvPr>
                <p:cNvSpPr/>
                <p:nvPr/>
              </p:nvSpPr>
              <p:spPr>
                <a:xfrm>
                  <a:off x="3275856" y="3412998"/>
                  <a:ext cx="648072" cy="424064"/>
                </a:xfrm>
                <a:prstGeom prst="cube">
                  <a:avLst>
                    <a:gd name="adj" fmla="val 34386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00" name="フローチャート : 磁気ディスク 8">
                  <a:extLst>
                    <a:ext uri="{FF2B5EF4-FFF2-40B4-BE49-F238E27FC236}">
                      <a16:creationId xmlns:a16="http://schemas.microsoft.com/office/drawing/2014/main" id="{1C3ECC49-327C-EE1C-2D0B-867CE88C55E9}"/>
                    </a:ext>
                  </a:extLst>
                </p:cNvPr>
                <p:cNvSpPr/>
                <p:nvPr/>
              </p:nvSpPr>
              <p:spPr>
                <a:xfrm>
                  <a:off x="3700192" y="3331452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01" name="フローチャート : 磁気ディスク 9">
                  <a:extLst>
                    <a:ext uri="{FF2B5EF4-FFF2-40B4-BE49-F238E27FC236}">
                      <a16:creationId xmlns:a16="http://schemas.microsoft.com/office/drawing/2014/main" id="{3ABBEFAA-9A8D-54A6-6BFF-187F9DFF8DE2}"/>
                    </a:ext>
                  </a:extLst>
                </p:cNvPr>
                <p:cNvSpPr/>
                <p:nvPr/>
              </p:nvSpPr>
              <p:spPr>
                <a:xfrm>
                  <a:off x="3434160" y="3327848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02" name="フローチャート : 磁気ディスク 10">
                  <a:extLst>
                    <a:ext uri="{FF2B5EF4-FFF2-40B4-BE49-F238E27FC236}">
                      <a16:creationId xmlns:a16="http://schemas.microsoft.com/office/drawing/2014/main" id="{2121B50A-EECD-A423-10CF-CF429700C27A}"/>
                    </a:ext>
                  </a:extLst>
                </p:cNvPr>
                <p:cNvSpPr/>
                <p:nvPr/>
              </p:nvSpPr>
              <p:spPr>
                <a:xfrm>
                  <a:off x="3628184" y="3386091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503" name="フローチャート : 磁気ディスク 11">
                  <a:extLst>
                    <a:ext uri="{FF2B5EF4-FFF2-40B4-BE49-F238E27FC236}">
                      <a16:creationId xmlns:a16="http://schemas.microsoft.com/office/drawing/2014/main" id="{9AD78D7C-6459-025A-2F0B-5E3EEB21A0C2}"/>
                    </a:ext>
                  </a:extLst>
                </p:cNvPr>
                <p:cNvSpPr/>
                <p:nvPr/>
              </p:nvSpPr>
              <p:spPr>
                <a:xfrm>
                  <a:off x="3362152" y="3382487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</p:grpSp>
        </p:grpSp>
        <p:grpSp>
          <p:nvGrpSpPr>
            <p:cNvPr id="462" name="グループ化 20">
              <a:extLst>
                <a:ext uri="{FF2B5EF4-FFF2-40B4-BE49-F238E27FC236}">
                  <a16:creationId xmlns:a16="http://schemas.microsoft.com/office/drawing/2014/main" id="{1D406FD2-6A24-0F61-7565-70F969A7C76E}"/>
                </a:ext>
              </a:extLst>
            </p:cNvPr>
            <p:cNvGrpSpPr/>
            <p:nvPr/>
          </p:nvGrpSpPr>
          <p:grpSpPr>
            <a:xfrm rot="873801">
              <a:off x="3249275" y="5279749"/>
              <a:ext cx="548653" cy="423259"/>
              <a:chOff x="2512728" y="6605357"/>
              <a:chExt cx="593086" cy="495623"/>
            </a:xfrm>
          </p:grpSpPr>
          <p:sp>
            <p:nvSpPr>
              <p:cNvPr id="492" name="直方体 21">
                <a:extLst>
                  <a:ext uri="{FF2B5EF4-FFF2-40B4-BE49-F238E27FC236}">
                    <a16:creationId xmlns:a16="http://schemas.microsoft.com/office/drawing/2014/main" id="{12A683B9-5656-D47C-F7DE-54D953C3983F}"/>
                  </a:ext>
                </a:extLst>
              </p:cNvPr>
              <p:cNvSpPr/>
              <p:nvPr/>
            </p:nvSpPr>
            <p:spPr>
              <a:xfrm rot="20691425">
                <a:off x="2512728" y="6692208"/>
                <a:ext cx="593086" cy="408772"/>
              </a:xfrm>
              <a:prstGeom prst="cube">
                <a:avLst>
                  <a:gd name="adj" fmla="val 34386"/>
                </a:avLst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93" name="フローチャート : 磁気ディスク 19">
                <a:extLst>
                  <a:ext uri="{FF2B5EF4-FFF2-40B4-BE49-F238E27FC236}">
                    <a16:creationId xmlns:a16="http://schemas.microsoft.com/office/drawing/2014/main" id="{0A51BD40-EE59-8B54-70AE-7DC0E2BABEEA}"/>
                  </a:ext>
                </a:extLst>
              </p:cNvPr>
              <p:cNvSpPr/>
              <p:nvPr/>
            </p:nvSpPr>
            <p:spPr>
              <a:xfrm rot="20691425">
                <a:off x="2823863" y="6605357"/>
                <a:ext cx="131797" cy="128567"/>
              </a:xfrm>
              <a:prstGeom prst="flowChartMagneticDisk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94" name="フローチャート : 磁気ディスク 20">
                <a:extLst>
                  <a:ext uri="{FF2B5EF4-FFF2-40B4-BE49-F238E27FC236}">
                    <a16:creationId xmlns:a16="http://schemas.microsoft.com/office/drawing/2014/main" id="{79D88C06-68B8-498E-8713-939D03E2CB77}"/>
                  </a:ext>
                </a:extLst>
              </p:cNvPr>
              <p:cNvSpPr/>
              <p:nvPr/>
            </p:nvSpPr>
            <p:spPr>
              <a:xfrm rot="20691425">
                <a:off x="2603726" y="6649736"/>
                <a:ext cx="131797" cy="128567"/>
              </a:xfrm>
              <a:prstGeom prst="flowChartMagneticDisk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95" name="フローチャート : 磁気ディスク 21">
                <a:extLst>
                  <a:ext uri="{FF2B5EF4-FFF2-40B4-BE49-F238E27FC236}">
                    <a16:creationId xmlns:a16="http://schemas.microsoft.com/office/drawing/2014/main" id="{F7B0C397-2BA4-EA56-2250-C7BB36B5CC3C}"/>
                  </a:ext>
                </a:extLst>
              </p:cNvPr>
              <p:cNvSpPr/>
              <p:nvPr/>
            </p:nvSpPr>
            <p:spPr>
              <a:xfrm rot="20691425">
                <a:off x="2556233" y="6734807"/>
                <a:ext cx="131797" cy="128567"/>
              </a:xfrm>
              <a:prstGeom prst="flowChartMagneticDisk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96" name="フローチャート : 磁気ディスク 22">
                <a:extLst>
                  <a:ext uri="{FF2B5EF4-FFF2-40B4-BE49-F238E27FC236}">
                    <a16:creationId xmlns:a16="http://schemas.microsoft.com/office/drawing/2014/main" id="{61F0502E-D101-915A-7AD5-5EDEF27182D1}"/>
                  </a:ext>
                </a:extLst>
              </p:cNvPr>
              <p:cNvSpPr/>
              <p:nvPr/>
            </p:nvSpPr>
            <p:spPr>
              <a:xfrm rot="20691425">
                <a:off x="2776246" y="6670536"/>
                <a:ext cx="131797" cy="128567"/>
              </a:xfrm>
              <a:prstGeom prst="flowChartMagneticDisk">
                <a:avLst/>
              </a:prstGeom>
              <a:solidFill>
                <a:schemeClr val="accent2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463" name="グループ化 26">
              <a:extLst>
                <a:ext uri="{FF2B5EF4-FFF2-40B4-BE49-F238E27FC236}">
                  <a16:creationId xmlns:a16="http://schemas.microsoft.com/office/drawing/2014/main" id="{E0DAD4A6-4EC0-A54D-85B4-E7F13E075CF6}"/>
                </a:ext>
              </a:extLst>
            </p:cNvPr>
            <p:cNvGrpSpPr/>
            <p:nvPr/>
          </p:nvGrpSpPr>
          <p:grpSpPr>
            <a:xfrm>
              <a:off x="3182842" y="5275268"/>
              <a:ext cx="548653" cy="432256"/>
              <a:chOff x="2515464" y="6605357"/>
              <a:chExt cx="593086" cy="506159"/>
            </a:xfrm>
          </p:grpSpPr>
          <p:sp>
            <p:nvSpPr>
              <p:cNvPr id="487" name="直方体 27">
                <a:extLst>
                  <a:ext uri="{FF2B5EF4-FFF2-40B4-BE49-F238E27FC236}">
                    <a16:creationId xmlns:a16="http://schemas.microsoft.com/office/drawing/2014/main" id="{D12061EF-93B3-89F0-9380-A4F36B34BB86}"/>
                  </a:ext>
                </a:extLst>
              </p:cNvPr>
              <p:cNvSpPr/>
              <p:nvPr/>
            </p:nvSpPr>
            <p:spPr>
              <a:xfrm rot="20691425">
                <a:off x="2515464" y="6702744"/>
                <a:ext cx="593086" cy="408772"/>
              </a:xfrm>
              <a:prstGeom prst="cube">
                <a:avLst>
                  <a:gd name="adj" fmla="val 34386"/>
                </a:avLst>
              </a:prstGeom>
              <a:solidFill>
                <a:srgbClr val="FF0000"/>
              </a:solidFill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88" name="フローチャート : 磁気ディスク 25">
                <a:extLst>
                  <a:ext uri="{FF2B5EF4-FFF2-40B4-BE49-F238E27FC236}">
                    <a16:creationId xmlns:a16="http://schemas.microsoft.com/office/drawing/2014/main" id="{036A2A80-C9C0-AFE2-1D99-13A9D258B561}"/>
                  </a:ext>
                </a:extLst>
              </p:cNvPr>
              <p:cNvSpPr/>
              <p:nvPr/>
            </p:nvSpPr>
            <p:spPr>
              <a:xfrm rot="20691425">
                <a:off x="2823863" y="6605357"/>
                <a:ext cx="131797" cy="128567"/>
              </a:xfrm>
              <a:prstGeom prst="flowChartMagneticDisk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89" name="フローチャート : 磁気ディスク 26">
                <a:extLst>
                  <a:ext uri="{FF2B5EF4-FFF2-40B4-BE49-F238E27FC236}">
                    <a16:creationId xmlns:a16="http://schemas.microsoft.com/office/drawing/2014/main" id="{8B887093-B2EF-9C6B-C06C-2D513E4E81B0}"/>
                  </a:ext>
                </a:extLst>
              </p:cNvPr>
              <p:cNvSpPr/>
              <p:nvPr/>
            </p:nvSpPr>
            <p:spPr>
              <a:xfrm rot="20691425">
                <a:off x="2603726" y="6649736"/>
                <a:ext cx="131797" cy="128567"/>
              </a:xfrm>
              <a:prstGeom prst="flowChartMagneticDisk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90" name="フローチャート : 磁気ディスク 27">
                <a:extLst>
                  <a:ext uri="{FF2B5EF4-FFF2-40B4-BE49-F238E27FC236}">
                    <a16:creationId xmlns:a16="http://schemas.microsoft.com/office/drawing/2014/main" id="{45C40CDB-FCB5-ACD0-EBD8-E2F8A7C214F7}"/>
                  </a:ext>
                </a:extLst>
              </p:cNvPr>
              <p:cNvSpPr/>
              <p:nvPr/>
            </p:nvSpPr>
            <p:spPr>
              <a:xfrm rot="20691425">
                <a:off x="2556233" y="6734807"/>
                <a:ext cx="131797" cy="128567"/>
              </a:xfrm>
              <a:prstGeom prst="flowChartMagneticDisk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91" name="フローチャート : 磁気ディスク 28">
                <a:extLst>
                  <a:ext uri="{FF2B5EF4-FFF2-40B4-BE49-F238E27FC236}">
                    <a16:creationId xmlns:a16="http://schemas.microsoft.com/office/drawing/2014/main" id="{1F116622-B376-D2B2-E03C-000C67BE80AE}"/>
                  </a:ext>
                </a:extLst>
              </p:cNvPr>
              <p:cNvSpPr/>
              <p:nvPr/>
            </p:nvSpPr>
            <p:spPr>
              <a:xfrm rot="20691425">
                <a:off x="2776246" y="6670536"/>
                <a:ext cx="131797" cy="128567"/>
              </a:xfrm>
              <a:prstGeom prst="flowChartMagneticDisk">
                <a:avLst/>
              </a:prstGeom>
              <a:solidFill>
                <a:srgbClr val="FF0000"/>
              </a:solidFill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464" name="グループ化 32">
              <a:extLst>
                <a:ext uri="{FF2B5EF4-FFF2-40B4-BE49-F238E27FC236}">
                  <a16:creationId xmlns:a16="http://schemas.microsoft.com/office/drawing/2014/main" id="{8BFE16FC-9D4B-F727-CDE0-5197DC06F68E}"/>
                </a:ext>
              </a:extLst>
            </p:cNvPr>
            <p:cNvGrpSpPr/>
            <p:nvPr/>
          </p:nvGrpSpPr>
          <p:grpSpPr>
            <a:xfrm>
              <a:off x="3669561" y="5279811"/>
              <a:ext cx="548653" cy="412834"/>
              <a:chOff x="3275856" y="3327848"/>
              <a:chExt cx="648072" cy="5015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482" name="直方体 33">
                <a:extLst>
                  <a:ext uri="{FF2B5EF4-FFF2-40B4-BE49-F238E27FC236}">
                    <a16:creationId xmlns:a16="http://schemas.microsoft.com/office/drawing/2014/main" id="{406BD135-9C63-A9DE-FE06-127040C548B1}"/>
                  </a:ext>
                </a:extLst>
              </p:cNvPr>
              <p:cNvSpPr/>
              <p:nvPr/>
            </p:nvSpPr>
            <p:spPr>
              <a:xfrm>
                <a:off x="3275856" y="3405285"/>
                <a:ext cx="648072" cy="424064"/>
              </a:xfrm>
              <a:prstGeom prst="cube">
                <a:avLst>
                  <a:gd name="adj" fmla="val 34386"/>
                </a:avLst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83" name="フローチャート : 磁気ディスク 31">
                <a:extLst>
                  <a:ext uri="{FF2B5EF4-FFF2-40B4-BE49-F238E27FC236}">
                    <a16:creationId xmlns:a16="http://schemas.microsoft.com/office/drawing/2014/main" id="{1F93D081-D617-4B8E-050F-F14E540A3290}"/>
                  </a:ext>
                </a:extLst>
              </p:cNvPr>
              <p:cNvSpPr/>
              <p:nvPr/>
            </p:nvSpPr>
            <p:spPr>
              <a:xfrm>
                <a:off x="3700192" y="3331452"/>
                <a:ext cx="144016" cy="133377"/>
              </a:xfrm>
              <a:prstGeom prst="flowChartMagneticDisk">
                <a:avLst/>
              </a:prstGeom>
              <a:grp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84" name="フローチャート : 磁気ディスク 32">
                <a:extLst>
                  <a:ext uri="{FF2B5EF4-FFF2-40B4-BE49-F238E27FC236}">
                    <a16:creationId xmlns:a16="http://schemas.microsoft.com/office/drawing/2014/main" id="{BB8F0835-8EFB-E079-7660-5C24199931A0}"/>
                  </a:ext>
                </a:extLst>
              </p:cNvPr>
              <p:cNvSpPr/>
              <p:nvPr/>
            </p:nvSpPr>
            <p:spPr>
              <a:xfrm>
                <a:off x="3434160" y="3327848"/>
                <a:ext cx="144016" cy="133377"/>
              </a:xfrm>
              <a:prstGeom prst="flowChartMagneticDisk">
                <a:avLst/>
              </a:prstGeom>
              <a:grp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85" name="フローチャート : 磁気ディスク 33">
                <a:extLst>
                  <a:ext uri="{FF2B5EF4-FFF2-40B4-BE49-F238E27FC236}">
                    <a16:creationId xmlns:a16="http://schemas.microsoft.com/office/drawing/2014/main" id="{56C9CA80-71AC-7FAD-C742-EACBB3549F66}"/>
                  </a:ext>
                </a:extLst>
              </p:cNvPr>
              <p:cNvSpPr/>
              <p:nvPr/>
            </p:nvSpPr>
            <p:spPr>
              <a:xfrm>
                <a:off x="3628184" y="3386091"/>
                <a:ext cx="144016" cy="133377"/>
              </a:xfrm>
              <a:prstGeom prst="flowChartMagneticDisk">
                <a:avLst/>
              </a:prstGeom>
              <a:grp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86" name="フローチャート : 磁気ディスク 34">
                <a:extLst>
                  <a:ext uri="{FF2B5EF4-FFF2-40B4-BE49-F238E27FC236}">
                    <a16:creationId xmlns:a16="http://schemas.microsoft.com/office/drawing/2014/main" id="{BB5493A6-54B1-BAB5-1616-67298334FA6E}"/>
                  </a:ext>
                </a:extLst>
              </p:cNvPr>
              <p:cNvSpPr/>
              <p:nvPr/>
            </p:nvSpPr>
            <p:spPr>
              <a:xfrm>
                <a:off x="3362152" y="3382487"/>
                <a:ext cx="144016" cy="133377"/>
              </a:xfrm>
              <a:prstGeom prst="flowChartMagneticDisk">
                <a:avLst/>
              </a:prstGeom>
              <a:grp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350"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465" name="グループ化 38">
              <a:extLst>
                <a:ext uri="{FF2B5EF4-FFF2-40B4-BE49-F238E27FC236}">
                  <a16:creationId xmlns:a16="http://schemas.microsoft.com/office/drawing/2014/main" id="{FE40F6D6-5696-80EB-FE5E-BE435D9628D1}"/>
                </a:ext>
              </a:extLst>
            </p:cNvPr>
            <p:cNvGrpSpPr/>
            <p:nvPr/>
          </p:nvGrpSpPr>
          <p:grpSpPr>
            <a:xfrm>
              <a:off x="2971074" y="4630162"/>
              <a:ext cx="548653" cy="479426"/>
              <a:chOff x="2268992" y="3504271"/>
              <a:chExt cx="1050688" cy="994540"/>
            </a:xfrm>
          </p:grpSpPr>
          <p:grpSp>
            <p:nvGrpSpPr>
              <p:cNvPr id="475" name="グループ化 39">
                <a:extLst>
                  <a:ext uri="{FF2B5EF4-FFF2-40B4-BE49-F238E27FC236}">
                    <a16:creationId xmlns:a16="http://schemas.microsoft.com/office/drawing/2014/main" id="{9CC82E67-D641-97F0-406E-0295DF49CCB6}"/>
                  </a:ext>
                </a:extLst>
              </p:cNvPr>
              <p:cNvGrpSpPr/>
              <p:nvPr/>
            </p:nvGrpSpPr>
            <p:grpSpPr>
              <a:xfrm>
                <a:off x="2268992" y="3504271"/>
                <a:ext cx="1050688" cy="856400"/>
                <a:chOff x="3275856" y="3327848"/>
                <a:chExt cx="648072" cy="501501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77" name="直方体 41">
                  <a:extLst>
                    <a:ext uri="{FF2B5EF4-FFF2-40B4-BE49-F238E27FC236}">
                      <a16:creationId xmlns:a16="http://schemas.microsoft.com/office/drawing/2014/main" id="{510E3A07-E786-3574-2A66-C2F009387AA2}"/>
                    </a:ext>
                  </a:extLst>
                </p:cNvPr>
                <p:cNvSpPr/>
                <p:nvPr/>
              </p:nvSpPr>
              <p:spPr>
                <a:xfrm>
                  <a:off x="3275856" y="3405285"/>
                  <a:ext cx="648072" cy="424064"/>
                </a:xfrm>
                <a:prstGeom prst="cube">
                  <a:avLst>
                    <a:gd name="adj" fmla="val 34386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78" name="フローチャート : 磁気ディスク 39">
                  <a:extLst>
                    <a:ext uri="{FF2B5EF4-FFF2-40B4-BE49-F238E27FC236}">
                      <a16:creationId xmlns:a16="http://schemas.microsoft.com/office/drawing/2014/main" id="{1AB24F97-D987-252B-AAEE-577365A3D92A}"/>
                    </a:ext>
                  </a:extLst>
                </p:cNvPr>
                <p:cNvSpPr/>
                <p:nvPr/>
              </p:nvSpPr>
              <p:spPr>
                <a:xfrm>
                  <a:off x="3700192" y="3331452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79" name="フローチャート : 磁気ディスク 40">
                  <a:extLst>
                    <a:ext uri="{FF2B5EF4-FFF2-40B4-BE49-F238E27FC236}">
                      <a16:creationId xmlns:a16="http://schemas.microsoft.com/office/drawing/2014/main" id="{83169D09-84C3-B11F-88B4-A1AD23763A2C}"/>
                    </a:ext>
                  </a:extLst>
                </p:cNvPr>
                <p:cNvSpPr/>
                <p:nvPr/>
              </p:nvSpPr>
              <p:spPr>
                <a:xfrm>
                  <a:off x="3434160" y="3327848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80" name="フローチャート : 磁気ディスク 41">
                  <a:extLst>
                    <a:ext uri="{FF2B5EF4-FFF2-40B4-BE49-F238E27FC236}">
                      <a16:creationId xmlns:a16="http://schemas.microsoft.com/office/drawing/2014/main" id="{E74625D9-1B4A-D2CA-9BB1-EC8684790B75}"/>
                    </a:ext>
                  </a:extLst>
                </p:cNvPr>
                <p:cNvSpPr/>
                <p:nvPr/>
              </p:nvSpPr>
              <p:spPr>
                <a:xfrm>
                  <a:off x="3628184" y="3386091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81" name="フローチャート : 磁気ディスク 42">
                  <a:extLst>
                    <a:ext uri="{FF2B5EF4-FFF2-40B4-BE49-F238E27FC236}">
                      <a16:creationId xmlns:a16="http://schemas.microsoft.com/office/drawing/2014/main" id="{FA1909AF-7AC7-C460-D20E-C82D116E80ED}"/>
                    </a:ext>
                  </a:extLst>
                </p:cNvPr>
                <p:cNvSpPr/>
                <p:nvPr/>
              </p:nvSpPr>
              <p:spPr>
                <a:xfrm>
                  <a:off x="3362152" y="3382487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</p:grpSp>
          <p:sp>
            <p:nvSpPr>
              <p:cNvPr id="476" name="テキスト ボックス 40">
                <a:extLst>
                  <a:ext uri="{FF2B5EF4-FFF2-40B4-BE49-F238E27FC236}">
                    <a16:creationId xmlns:a16="http://schemas.microsoft.com/office/drawing/2014/main" id="{27381254-A3F1-C100-3758-B63D6C57591A}"/>
                  </a:ext>
                </a:extLst>
              </p:cNvPr>
              <p:cNvSpPr txBox="1"/>
              <p:nvPr/>
            </p:nvSpPr>
            <p:spPr>
              <a:xfrm>
                <a:off x="2425039" y="3854433"/>
                <a:ext cx="644379" cy="644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350" dirty="0">
                    <a:ea typeface="ＭＳ Ｐゴシック" panose="020B0600070205080204" pitchFamily="50" charset="-128"/>
                  </a:rPr>
                  <a:t>A</a:t>
                </a:r>
                <a:endParaRPr kumimoji="1" lang="ja-JP" altLang="en-US" sz="1350" dirty="0">
                  <a:ea typeface="ＭＳ Ｐゴシック" panose="020B0600070205080204" pitchFamily="50" charset="-128"/>
                </a:endParaRPr>
              </a:p>
            </p:txBody>
          </p:sp>
        </p:grpSp>
        <p:grpSp>
          <p:nvGrpSpPr>
            <p:cNvPr id="466" name="グループ化 46">
              <a:extLst>
                <a:ext uri="{FF2B5EF4-FFF2-40B4-BE49-F238E27FC236}">
                  <a16:creationId xmlns:a16="http://schemas.microsoft.com/office/drawing/2014/main" id="{EFBA59EC-2E1B-4B0F-C8C6-4839DF38FDE3}"/>
                </a:ext>
              </a:extLst>
            </p:cNvPr>
            <p:cNvGrpSpPr/>
            <p:nvPr/>
          </p:nvGrpSpPr>
          <p:grpSpPr>
            <a:xfrm>
              <a:off x="3395021" y="4630504"/>
              <a:ext cx="548653" cy="479084"/>
              <a:chOff x="1843810" y="3419885"/>
              <a:chExt cx="1050688" cy="993834"/>
            </a:xfrm>
          </p:grpSpPr>
          <p:grpSp>
            <p:nvGrpSpPr>
              <p:cNvPr id="468" name="グループ化 47">
                <a:extLst>
                  <a:ext uri="{FF2B5EF4-FFF2-40B4-BE49-F238E27FC236}">
                    <a16:creationId xmlns:a16="http://schemas.microsoft.com/office/drawing/2014/main" id="{A07B9E55-6E02-EFAD-B0FA-A72D3C6F720D}"/>
                  </a:ext>
                </a:extLst>
              </p:cNvPr>
              <p:cNvGrpSpPr/>
              <p:nvPr/>
            </p:nvGrpSpPr>
            <p:grpSpPr>
              <a:xfrm>
                <a:off x="1843810" y="3419885"/>
                <a:ext cx="1050688" cy="856400"/>
                <a:chOff x="3275856" y="3327848"/>
                <a:chExt cx="648072" cy="501501"/>
              </a:xfrm>
              <a:solidFill>
                <a:schemeClr val="accent5">
                  <a:lumMod val="75000"/>
                </a:schemeClr>
              </a:solidFill>
            </p:grpSpPr>
            <p:sp>
              <p:nvSpPr>
                <p:cNvPr id="470" name="直方体 49">
                  <a:extLst>
                    <a:ext uri="{FF2B5EF4-FFF2-40B4-BE49-F238E27FC236}">
                      <a16:creationId xmlns:a16="http://schemas.microsoft.com/office/drawing/2014/main" id="{A786DD8A-4205-A25C-4D5E-8C3EBF00D216}"/>
                    </a:ext>
                  </a:extLst>
                </p:cNvPr>
                <p:cNvSpPr/>
                <p:nvPr/>
              </p:nvSpPr>
              <p:spPr>
                <a:xfrm>
                  <a:off x="3275856" y="3405285"/>
                  <a:ext cx="648072" cy="424064"/>
                </a:xfrm>
                <a:prstGeom prst="cube">
                  <a:avLst>
                    <a:gd name="adj" fmla="val 34386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71" name="フローチャート : 磁気ディスク 47">
                  <a:extLst>
                    <a:ext uri="{FF2B5EF4-FFF2-40B4-BE49-F238E27FC236}">
                      <a16:creationId xmlns:a16="http://schemas.microsoft.com/office/drawing/2014/main" id="{700C3E9B-3FC1-602C-BE7A-E1DBE96F3AD9}"/>
                    </a:ext>
                  </a:extLst>
                </p:cNvPr>
                <p:cNvSpPr/>
                <p:nvPr/>
              </p:nvSpPr>
              <p:spPr>
                <a:xfrm>
                  <a:off x="3700192" y="3331452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72" name="フローチャート : 磁気ディスク 48">
                  <a:extLst>
                    <a:ext uri="{FF2B5EF4-FFF2-40B4-BE49-F238E27FC236}">
                      <a16:creationId xmlns:a16="http://schemas.microsoft.com/office/drawing/2014/main" id="{02974BDC-228F-B7C8-A59D-AD8529E16A78}"/>
                    </a:ext>
                  </a:extLst>
                </p:cNvPr>
                <p:cNvSpPr/>
                <p:nvPr/>
              </p:nvSpPr>
              <p:spPr>
                <a:xfrm>
                  <a:off x="3434160" y="3327848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73" name="フローチャート : 磁気ディスク 49">
                  <a:extLst>
                    <a:ext uri="{FF2B5EF4-FFF2-40B4-BE49-F238E27FC236}">
                      <a16:creationId xmlns:a16="http://schemas.microsoft.com/office/drawing/2014/main" id="{43EBC224-E1DB-D5F7-7956-E27270A6532E}"/>
                    </a:ext>
                  </a:extLst>
                </p:cNvPr>
                <p:cNvSpPr/>
                <p:nvPr/>
              </p:nvSpPr>
              <p:spPr>
                <a:xfrm>
                  <a:off x="3628184" y="3386091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474" name="フローチャート : 磁気ディスク 50">
                  <a:extLst>
                    <a:ext uri="{FF2B5EF4-FFF2-40B4-BE49-F238E27FC236}">
                      <a16:creationId xmlns:a16="http://schemas.microsoft.com/office/drawing/2014/main" id="{CC6AABDB-8345-1B37-21BF-2B7CA715683F}"/>
                    </a:ext>
                  </a:extLst>
                </p:cNvPr>
                <p:cNvSpPr/>
                <p:nvPr/>
              </p:nvSpPr>
              <p:spPr>
                <a:xfrm>
                  <a:off x="3362152" y="3382487"/>
                  <a:ext cx="144016" cy="133377"/>
                </a:xfrm>
                <a:prstGeom prst="flowChartMagneticDisk">
                  <a:avLst/>
                </a:prstGeom>
                <a:grpFill/>
                <a:ln w="19050" cmpd="sng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350">
                    <a:ea typeface="ＭＳ Ｐゴシック" panose="020B0600070205080204" pitchFamily="50" charset="-128"/>
                  </a:endParaRPr>
                </a:p>
              </p:txBody>
            </p:sp>
          </p:grpSp>
          <p:sp>
            <p:nvSpPr>
              <p:cNvPr id="469" name="テキスト ボックス 48">
                <a:extLst>
                  <a:ext uri="{FF2B5EF4-FFF2-40B4-BE49-F238E27FC236}">
                    <a16:creationId xmlns:a16="http://schemas.microsoft.com/office/drawing/2014/main" id="{8DD622A9-E744-BA91-987D-EA97FCDF7297}"/>
                  </a:ext>
                </a:extLst>
              </p:cNvPr>
              <p:cNvSpPr txBox="1"/>
              <p:nvPr/>
            </p:nvSpPr>
            <p:spPr>
              <a:xfrm>
                <a:off x="1986312" y="3769338"/>
                <a:ext cx="606517" cy="644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350" dirty="0">
                    <a:ea typeface="ＭＳ Ｐゴシック" panose="020B0600070205080204" pitchFamily="50" charset="-128"/>
                  </a:rPr>
                  <a:t>B</a:t>
                </a:r>
                <a:endParaRPr kumimoji="1" lang="ja-JP" altLang="en-US" sz="1350" dirty="0"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467" name="テキスト ボックス 96">
              <a:extLst>
                <a:ext uri="{FF2B5EF4-FFF2-40B4-BE49-F238E27FC236}">
                  <a16:creationId xmlns:a16="http://schemas.microsoft.com/office/drawing/2014/main" id="{D98344FE-20AE-AEC8-0ED3-52827B89FB3E}"/>
                </a:ext>
              </a:extLst>
            </p:cNvPr>
            <p:cNvSpPr txBox="1"/>
            <p:nvPr/>
          </p:nvSpPr>
          <p:spPr>
            <a:xfrm>
              <a:off x="2551086" y="4186073"/>
              <a:ext cx="174922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500" dirty="0">
                  <a:latin typeface="Abadi" panose="020B0604020202020204" pitchFamily="34" charset="0"/>
                  <a:ea typeface="ＭＳ Ｐゴシック" panose="020B0600070205080204" pitchFamily="50" charset="-128"/>
                </a:rPr>
                <a:t>Place A before B</a:t>
              </a:r>
              <a:endParaRPr kumimoji="1" lang="ja-JP" altLang="en-US" sz="1500" dirty="0">
                <a:latin typeface="Abadi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68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34</Words>
  <Application>Microsoft Office PowerPoint</Application>
  <PresentationFormat>ワイド画面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ＭＳ Ｐゴシック</vt:lpstr>
      <vt:lpstr>游ゴシック</vt:lpstr>
      <vt:lpstr>Abadi</vt:lpstr>
      <vt:lpstr>Arial</vt:lpstr>
      <vt:lpstr>Calibri</vt:lpstr>
      <vt:lpstr>Calibri Light</vt:lpstr>
      <vt:lpstr>Cambria Math</vt:lpstr>
      <vt:lpstr>Times New Roman</vt:lpstr>
      <vt:lpstr>Tema do Office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</dc:creator>
  <cp:lastModifiedBy>Pedro</cp:lastModifiedBy>
  <cp:revision>6</cp:revision>
  <dcterms:created xsi:type="dcterms:W3CDTF">2022-06-26T02:45:08Z</dcterms:created>
  <dcterms:modified xsi:type="dcterms:W3CDTF">2023-04-21T08:33:05Z</dcterms:modified>
</cp:coreProperties>
</file>