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98" r:id="rId4"/>
    <p:sldId id="283" r:id="rId5"/>
    <p:sldId id="297" r:id="rId6"/>
    <p:sldId id="292" r:id="rId7"/>
    <p:sldId id="284" r:id="rId8"/>
    <p:sldId id="293" r:id="rId9"/>
    <p:sldId id="294" r:id="rId10"/>
    <p:sldId id="295" r:id="rId11"/>
    <p:sldId id="285" r:id="rId12"/>
    <p:sldId id="296" r:id="rId13"/>
    <p:sldId id="281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99" d="100"/>
          <a:sy n="99" d="100"/>
        </p:scale>
        <p:origin x="72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Receita Bruta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Vendas da Empresa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81325242017"/>
                  <c:y val="-0.1523777400606948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574818554674648"/>
                      <c:h val="5.02227735526694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2.4560582041257328E-2"/>
                  <c:y val="0.2848439055046814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70602774072504"/>
                      <c:h val="5.02227735526694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5534590638279798E-2"/>
                  <c:y val="0.216260117965014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76911102633483"/>
                      <c:h val="5.02227735526694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Receita</a:t>
            </a:r>
            <a:r>
              <a:rPr lang="pt-BR" baseline="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ao Longo do Tempo</a:t>
            </a:r>
            <a:endParaRPr lang="pt-BR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17/08/2022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17/08/2022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Mãos unidas e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Plano de negócios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BR" dirty="0" err="1"/>
              <a:t>Desing</a:t>
            </a:r>
            <a:r>
              <a:rPr lang="pt-BR" dirty="0"/>
              <a:t> </a:t>
            </a:r>
            <a:r>
              <a:rPr lang="pt-BR" dirty="0" err="1"/>
              <a:t>thinking</a:t>
            </a:r>
            <a:endParaRPr lang="pt-BR" dirty="0"/>
          </a:p>
        </p:txBody>
      </p:sp>
      <p:sp>
        <p:nvSpPr>
          <p:cNvPr id="51" name="Caixa de texto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799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000"/>
              </a:lnSpc>
            </a:pPr>
            <a:r>
              <a:rPr lang="pt-BR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Techxita</a:t>
            </a:r>
            <a:r>
              <a:rPr lang="pt-BR" spc="14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BR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solutions</a:t>
            </a:r>
            <a:r>
              <a:rPr lang="pt-BR" spc="14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pt-BR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ço Reservado para Imagem 31" descr="mãos aplaudindo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Manuela Torres</a:t>
            </a:r>
          </a:p>
        </p:txBody>
      </p:sp>
      <p:pic>
        <p:nvPicPr>
          <p:cNvPr id="8" name="Elemento gráfico 7" descr="Usuário" title="Ícone – Nome do Apresentado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+1 23 987 6554</a:t>
            </a:r>
          </a:p>
        </p:txBody>
      </p:sp>
      <p:pic>
        <p:nvPicPr>
          <p:cNvPr id="10" name="Elemento gráfico 9" descr="Smartphone" title="Ícone – Número de Telefone do Apresentado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manuela@treyresearch.com</a:t>
            </a:r>
          </a:p>
        </p:txBody>
      </p:sp>
      <p:pic>
        <p:nvPicPr>
          <p:cNvPr id="9" name="Elemento gráfico 8" descr="Envelope" title="Ícone – Email do Apresentado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 err="1"/>
              <a:t>Trey</a:t>
            </a:r>
            <a:r>
              <a:rPr lang="pt-BR" dirty="0"/>
              <a:t> </a:t>
            </a:r>
            <a:r>
              <a:rPr lang="pt-BR" dirty="0" err="1"/>
              <a:t>Research</a:t>
            </a:r>
            <a:endParaRPr lang="pt-BR" dirty="0"/>
          </a:p>
        </p:txBody>
      </p:sp>
      <p:pic>
        <p:nvPicPr>
          <p:cNvPr id="11" name="Elemento gráfico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 descr="Como usar este modelo&#10;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Oval 36" title="Elementos gráficos de plano de fundo – Círculos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pt-BR" sz="2400" b="1" dirty="0"/>
                <a:t>Como</a:t>
              </a:r>
              <a:r>
                <a:rPr lang="pt-BR" sz="2400" dirty="0"/>
                <a:t> </a:t>
              </a:r>
              <a:r>
                <a:rPr lang="pt-BR" sz="2400" i="1" dirty="0"/>
                <a:t>personalizar</a:t>
              </a:r>
              <a:r>
                <a:rPr lang="pt-BR" sz="2400" dirty="0"/>
                <a:t> este modelo.</a:t>
              </a:r>
            </a:p>
          </p:txBody>
        </p:sp>
        <p:sp>
          <p:nvSpPr>
            <p:cNvPr id="40" name="Oval 39" title="Elementos gráficos de plano de fundo – Círculos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1" name="Oval 40" title="Elementos gráficos de plano de fundo – Círculos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8" name="Título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pt-BR" sz="7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6" name="Retângulo 5" descr="Caixa de Plano de Fundo de Instruções">
            <a:extLst>
              <a:ext uri="{FF2B5EF4-FFF2-40B4-BE49-F238E27FC236}">
                <a16:creationId xmlns:a16="http://schemas.microsoft.com/office/drawing/2014/main" id="{20779E53-6FBF-49D4-B71F-9C4591CB06D5}"/>
              </a:ext>
            </a:extLst>
          </p:cNvPr>
          <p:cNvSpPr/>
          <p:nvPr/>
        </p:nvSpPr>
        <p:spPr>
          <a:xfrm>
            <a:off x="3489598" y="70559"/>
            <a:ext cx="4708996" cy="417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Oval 42" title="Elementos gráficos de plano de fundo – Círculos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3630478" y="2004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46" name="Grupo 45" title="Adicione Suas Imagens">
            <a:extLst>
              <a:ext uri="{FF2B5EF4-FFF2-40B4-BE49-F238E27FC236}">
                <a16:creationId xmlns:a16="http://schemas.microsoft.com/office/drawing/2014/main" id="{D61E15D2-0BAF-4A2C-9698-DD4F6BAB920D}"/>
              </a:ext>
            </a:extLst>
          </p:cNvPr>
          <p:cNvGrpSpPr/>
          <p:nvPr/>
        </p:nvGrpSpPr>
        <p:grpSpPr>
          <a:xfrm>
            <a:off x="3628308" y="530352"/>
            <a:ext cx="4438698" cy="3585644"/>
            <a:chOff x="424893" y="379770"/>
            <a:chExt cx="4438698" cy="3585644"/>
          </a:xfrm>
        </p:grpSpPr>
        <p:sp>
          <p:nvSpPr>
            <p:cNvPr id="16" name="Caixa de texto 15">
              <a:extLst>
                <a:ext uri="{FF2B5EF4-FFF2-40B4-BE49-F238E27FC236}">
                  <a16:creationId xmlns:a16="http://schemas.microsoft.com/office/drawing/2014/main" id="{1AA52088-CC08-4B31-88C3-7589922DEBB6}"/>
                </a:ext>
              </a:extLst>
            </p:cNvPr>
            <p:cNvSpPr txBox="1"/>
            <p:nvPr/>
          </p:nvSpPr>
          <p:spPr>
            <a:xfrm>
              <a:off x="424893" y="3134417"/>
              <a:ext cx="2138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sz="1600" b="1" dirty="0"/>
                <a:t>Exclua</a:t>
              </a:r>
              <a:r>
                <a:rPr lang="pt-BR" sz="1600" dirty="0"/>
                <a:t> a imagem ou ícone do espaço reservado -</a:t>
              </a:r>
            </a:p>
          </p:txBody>
        </p:sp>
        <p:pic>
          <p:nvPicPr>
            <p:cNvPr id="12" name="Imagem 11" title="Imagem de Instruções do Modelo">
              <a:extLst>
                <a:ext uri="{FF2B5EF4-FFF2-40B4-BE49-F238E27FC236}">
                  <a16:creationId xmlns:a16="http://schemas.microsoft.com/office/drawing/2014/main" id="{B945A26A-43DB-4AED-BA9E-E81359BA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686" y="910689"/>
              <a:ext cx="1985426" cy="2008300"/>
            </a:xfrm>
            <a:prstGeom prst="rect">
              <a:avLst/>
            </a:prstGeom>
          </p:spPr>
        </p:pic>
        <p:pic>
          <p:nvPicPr>
            <p:cNvPr id="13" name="Imagem 12" title="Imagem de Instruções do Modelo">
              <a:extLst>
                <a:ext uri="{FF2B5EF4-FFF2-40B4-BE49-F238E27FC236}">
                  <a16:creationId xmlns:a16="http://schemas.microsoft.com/office/drawing/2014/main" id="{56A7864C-1101-45CF-B3E0-1BB84A195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30660" y="963842"/>
              <a:ext cx="1905000" cy="192312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Caixa de texto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99040" y="379770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sz="2000" b="1" dirty="0"/>
                <a:t>Adicione suas imagens</a:t>
              </a:r>
            </a:p>
          </p:txBody>
        </p:sp>
        <p:sp>
          <p:nvSpPr>
            <p:cNvPr id="17" name="Caixa de texto 16">
              <a:extLst>
                <a:ext uri="{FF2B5EF4-FFF2-40B4-BE49-F238E27FC236}">
                  <a16:creationId xmlns:a16="http://schemas.microsoft.com/office/drawing/2014/main" id="{0F108E97-1B0C-4A75-91C1-1B9A03212BD0}"/>
                </a:ext>
              </a:extLst>
            </p:cNvPr>
            <p:cNvSpPr txBox="1"/>
            <p:nvPr/>
          </p:nvSpPr>
          <p:spPr>
            <a:xfrm>
              <a:off x="2531095" y="3134416"/>
              <a:ext cx="23324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sz="1600" dirty="0"/>
                <a:t>depois selecione </a:t>
              </a:r>
              <a:r>
                <a:rPr lang="pt-BR" sz="1600" b="1" i="1" dirty="0"/>
                <a:t>ou</a:t>
              </a:r>
              <a:r>
                <a:rPr lang="pt-BR" sz="1600" dirty="0"/>
                <a:t> arraste e solte sua foto</a:t>
              </a:r>
            </a:p>
          </p:txBody>
        </p:sp>
        <p:sp>
          <p:nvSpPr>
            <p:cNvPr id="20" name="Elemento gráfico 18" title="Seta de Instruções do Modelo">
              <a:extLst>
                <a:ext uri="{FF2B5EF4-FFF2-40B4-BE49-F238E27FC236}">
                  <a16:creationId xmlns:a16="http://schemas.microsoft.com/office/drawing/2014/main" id="{3CDE6CC0-E86B-4B0C-B994-AD3ECE46636B}"/>
                </a:ext>
              </a:extLst>
            </p:cNvPr>
            <p:cNvSpPr/>
            <p:nvPr/>
          </p:nvSpPr>
          <p:spPr>
            <a:xfrm rot="4500000" flipH="1">
              <a:off x="1365275" y="2606461"/>
              <a:ext cx="367586" cy="457870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" name="Elemento gráfico 18" title="Seta de Instruções do Modelo">
              <a:extLst>
                <a:ext uri="{FF2B5EF4-FFF2-40B4-BE49-F238E27FC236}">
                  <a16:creationId xmlns:a16="http://schemas.microsoft.com/office/drawing/2014/main" id="{051A3989-527C-4619-9BF7-E99892F1986E}"/>
                </a:ext>
              </a:extLst>
            </p:cNvPr>
            <p:cNvSpPr/>
            <p:nvPr/>
          </p:nvSpPr>
          <p:spPr>
            <a:xfrm rot="17820117">
              <a:off x="3452257" y="2502894"/>
              <a:ext cx="421360" cy="524851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42" name="Retângulo 41" descr="Caixa de Plano de Fundo de Instruções">
            <a:extLst>
              <a:ext uri="{FF2B5EF4-FFF2-40B4-BE49-F238E27FC236}">
                <a16:creationId xmlns:a16="http://schemas.microsoft.com/office/drawing/2014/main" id="{3844B058-3CE8-4852-BEF6-257F8549EE99}"/>
              </a:ext>
            </a:extLst>
          </p:cNvPr>
          <p:cNvSpPr/>
          <p:nvPr/>
        </p:nvSpPr>
        <p:spPr>
          <a:xfrm>
            <a:off x="8282947" y="2345290"/>
            <a:ext cx="3803798" cy="3550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Oval 44" title="Elementos gráficos de plano de fundo – Círculos">
            <a:extLst>
              <a:ext uri="{FF2B5EF4-FFF2-40B4-BE49-F238E27FC236}">
                <a16:creationId xmlns:a16="http://schemas.microsoft.com/office/drawing/2014/main" id="{840F97B3-0E1D-40DC-BF8C-2D40E7DDC61C}"/>
              </a:ext>
            </a:extLst>
          </p:cNvPr>
          <p:cNvSpPr/>
          <p:nvPr/>
        </p:nvSpPr>
        <p:spPr>
          <a:xfrm>
            <a:off x="8426865" y="2498870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Caixa de texto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8672699" y="3055471"/>
            <a:ext cx="30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2000" b="1" dirty="0"/>
              <a:t>Logotipo da empresa</a:t>
            </a:r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8457114" y="3659011"/>
            <a:ext cx="343640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600" dirty="0"/>
              <a:t>Inserir o logotipo da empresa </a:t>
            </a:r>
            <a:br>
              <a:rPr lang="pt-BR" sz="1600" dirty="0"/>
            </a:br>
            <a:r>
              <a:rPr lang="pt-BR" sz="1600" dirty="0"/>
              <a:t>no </a:t>
            </a:r>
            <a:r>
              <a:rPr lang="pt-BR" sz="1600" b="1" dirty="0"/>
              <a:t>Slide Mestre</a:t>
            </a:r>
          </a:p>
          <a:p>
            <a:pPr algn="ctr" rtl="0"/>
            <a:br>
              <a:rPr lang="pt-BR" dirty="0"/>
            </a:br>
            <a:r>
              <a:rPr lang="pt-BR" dirty="0"/>
              <a:t>    </a:t>
            </a:r>
            <a:r>
              <a:rPr lang="pt-BR" sz="1200" dirty="0"/>
              <a:t>Exibir 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 Slide Mestre</a:t>
            </a:r>
          </a:p>
          <a:p>
            <a:pPr algn="ctr" rtl="0"/>
            <a:br>
              <a:rPr lang="pt-BR" sz="1200" dirty="0"/>
            </a:br>
            <a:r>
              <a:rPr lang="pt-BR" sz="1200" dirty="0"/>
              <a:t>Verifique se você está na </a:t>
            </a:r>
            <a:r>
              <a:rPr lang="pt-BR" sz="1200" b="1" dirty="0"/>
              <a:t>primeiro slide </a:t>
            </a:r>
            <a:r>
              <a:rPr lang="pt-BR" sz="1200" dirty="0"/>
              <a:t>(Mestre), depois remova o logotipo do espaço reservado e coloque seu logotipo ou edite o texto. </a:t>
            </a:r>
            <a:endParaRPr lang="pt-BR" dirty="0"/>
          </a:p>
        </p:txBody>
      </p:sp>
      <p:pic>
        <p:nvPicPr>
          <p:cNvPr id="34" name="Elemento gráfico 33" title="Ícone de Clique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5448" y="4492882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Elemento gráfico 6" title="Seta de Instruções do Modelo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9909280" y="5343808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36" name="Retângulo 35" descr="Caixa de Plano de Fundo de Instruções">
            <a:extLst>
              <a:ext uri="{FF2B5EF4-FFF2-40B4-BE49-F238E27FC236}">
                <a16:creationId xmlns:a16="http://schemas.microsoft.com/office/drawing/2014/main" id="{076CBD10-D15D-4FC1-8D9B-B4BEB3C1E3E5}"/>
              </a:ext>
            </a:extLst>
          </p:cNvPr>
          <p:cNvSpPr/>
          <p:nvPr/>
        </p:nvSpPr>
        <p:spPr>
          <a:xfrm>
            <a:off x="78734" y="4335681"/>
            <a:ext cx="8126850" cy="193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Oval 43" title="Elementos gráficos de plano de fundo – Círculos">
            <a:extLst>
              <a:ext uri="{FF2B5EF4-FFF2-40B4-BE49-F238E27FC236}">
                <a16:creationId xmlns:a16="http://schemas.microsoft.com/office/drawing/2014/main" id="{AD5E115B-A01C-4789-8FA0-CA1A95794CDC}"/>
              </a:ext>
            </a:extLst>
          </p:cNvPr>
          <p:cNvSpPr/>
          <p:nvPr/>
        </p:nvSpPr>
        <p:spPr>
          <a:xfrm>
            <a:off x="7640194" y="4463794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Caixa de texto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026334" y="4470565"/>
            <a:ext cx="311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" b="1" dirty="0"/>
              <a:t>Escolha suas cores</a:t>
            </a:r>
          </a:p>
        </p:txBody>
      </p:sp>
      <p:sp>
        <p:nvSpPr>
          <p:cNvPr id="22" name="Caixa de texto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026335" y="4919304"/>
            <a:ext cx="39589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600" dirty="0"/>
              <a:t>Alterar a cor do seu Tema no modo de exibição </a:t>
            </a:r>
            <a:r>
              <a:rPr lang="pt-BR" sz="1600" b="1" dirty="0"/>
              <a:t>Slide Mestre</a:t>
            </a:r>
            <a:br>
              <a:rPr lang="pt-BR" sz="1600" dirty="0"/>
            </a:br>
            <a:br>
              <a:rPr lang="pt-BR" dirty="0"/>
            </a:br>
            <a:r>
              <a:rPr lang="pt-BR" dirty="0"/>
              <a:t>    </a:t>
            </a:r>
            <a:r>
              <a:rPr lang="pt-BR" sz="1200" dirty="0"/>
              <a:t>Exibir 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 Slide Mestre </a:t>
            </a:r>
            <a:r>
              <a:rPr lang="pt-BR" sz="1200" dirty="0">
                <a:sym typeface="Wingdings" panose="05000000000000000000" pitchFamily="2" charset="2"/>
              </a:rPr>
              <a:t> Cores (</a:t>
            </a:r>
            <a:r>
              <a:rPr lang="pt-BR" sz="1200" i="1" dirty="0">
                <a:sym typeface="Wingdings" panose="05000000000000000000" pitchFamily="2" charset="2"/>
              </a:rPr>
              <a:t>Seta de Menu Suspenso</a:t>
            </a:r>
            <a:r>
              <a:rPr lang="pt-BR" sz="1200" dirty="0">
                <a:sym typeface="Wingdings" panose="05000000000000000000" pitchFamily="2" charset="2"/>
              </a:rPr>
              <a:t>)</a:t>
            </a:r>
            <a:endParaRPr lang="pt-BR" dirty="0"/>
          </a:p>
        </p:txBody>
      </p:sp>
      <p:pic>
        <p:nvPicPr>
          <p:cNvPr id="35" name="Elemento gráfico 34" title="Ícone de Clique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7289" y="5750113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m 23" title="Imagem de Instruções do Modelo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070" y="4703191"/>
            <a:ext cx="2738884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Caixa de texto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11633" y="930462"/>
            <a:ext cx="1869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Exclua este slide quando você estiver acostumado a trabalhar com Modelos Mestre</a:t>
            </a:r>
          </a:p>
        </p:txBody>
      </p:sp>
      <p:grpSp>
        <p:nvGrpSpPr>
          <p:cNvPr id="54" name="Grupo 53" title="elemento gráfico de lixeira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Oval 52" title="Elementos gráficos de plano de fundo – Círculos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9" name="Elemento gráfico 47" title="ícone de lixeira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1A02E3A-E7B4-45B1-9EBC-3DB4D41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customize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template</a:t>
            </a:r>
            <a:endParaRPr lang="pt-BR" dirty="0"/>
          </a:p>
        </p:txBody>
      </p:sp>
      <p:sp>
        <p:nvSpPr>
          <p:cNvPr id="32" name="Elemento gráfico 18" title="Seta de Instruções do Modelo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285983" y="4533966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dirty="0"/>
              <a:t>As atividade se encontram em resolução de sistemas operacionais, implementação de software e inteligência artificial além de outros serviços voltados para a área de tecnologia.</a:t>
            </a:r>
          </a:p>
        </p:txBody>
      </p:sp>
      <p:pic>
        <p:nvPicPr>
          <p:cNvPr id="9" name="Espaço Reservado para Imagem 8" descr="Mão tocando celular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6000" dirty="0"/>
              <a:t>Sobre nós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/>
              <a:t>A nossa empresa trabalha no seguimento de computação voltado para desenvolvimento de softwares e de sistemas confiáveis para os seus clientes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Mão escrevendo anotação em post-it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pt-BR" sz="6000" dirty="0"/>
              <a:t>Nossa Promessa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/>
              <a:t>Para esta apresentação, o nosso objetivo e resolver um problema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sz="2800" dirty="0"/>
              <a:t>Este atividade e sobre integrar sistemas dentro de uma multinacional no setor pneus, a XPTO </a:t>
            </a:r>
            <a:r>
              <a:rPr lang="pt-BR" sz="2800" dirty="0" err="1"/>
              <a:t>tryes</a:t>
            </a:r>
            <a:r>
              <a:rPr lang="pt-BR" sz="2800" dirty="0"/>
              <a:t>, com bancos de dados entre todas as dezesseis filiais no mundo todo.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Mesa com computador, telefone, livros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Leitura do projeto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792"/>
            <a:ext cx="5956300" cy="1805199"/>
          </a:xfrm>
        </p:spPr>
        <p:txBody>
          <a:bodyPr rtlCol="0"/>
          <a:lstStyle/>
          <a:p>
            <a:pPr rtl="0"/>
            <a:r>
              <a:rPr lang="pt-BR" dirty="0"/>
              <a:t>O projeto consistira na criação de um software único para todas as filiais por onde será armazenado todos os dados referentes ao processo de produção, transporte e comercialização de pneus, bem como a integração unitária dos bancos de dados de todas as filiais e da matriz.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Padronização de sistemas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/>
              <a:t>Aqui esta o gráfico com todos os principais temas a serem desenvolvidos</a:t>
            </a:r>
          </a:p>
        </p:txBody>
      </p:sp>
      <p:sp>
        <p:nvSpPr>
          <p:cNvPr id="12" name="Retângulo 11" descr="Bloco em destaque à esquerda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2442933"/>
            <a:ext cx="5553157" cy="705511"/>
          </a:xfrm>
        </p:spPr>
        <p:txBody>
          <a:bodyPr rtlCol="0"/>
          <a:lstStyle/>
          <a:p>
            <a:pPr rtl="0"/>
            <a:r>
              <a:rPr lang="pt-BR" dirty="0"/>
              <a:t>Integrar sistemas semelhantes onde for possível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3148444"/>
            <a:ext cx="5472000" cy="1997018"/>
          </a:xfrm>
        </p:spPr>
        <p:txBody>
          <a:bodyPr rtlCol="0"/>
          <a:lstStyle/>
          <a:p>
            <a:pPr rtl="0"/>
            <a:r>
              <a:rPr lang="pt-BR" dirty="0"/>
              <a:t>Tecnologias devem ser as mesmas para todas as sedes e filiais da empresa.</a:t>
            </a:r>
          </a:p>
          <a:p>
            <a:pPr rtl="0"/>
            <a:r>
              <a:rPr lang="pt-BR" dirty="0"/>
              <a:t>Substituição dos sistemas de forma que sua aplicação seja viável no processo da empresa.</a:t>
            </a:r>
          </a:p>
          <a:p>
            <a:pPr rtl="0"/>
            <a:r>
              <a:rPr lang="pt-BR" dirty="0"/>
              <a:t>Será necessário investimento de tempo e dinheiro para treinamento de funcionários para padronizar processos.</a:t>
            </a:r>
          </a:p>
          <a:p>
            <a:pPr rtl="0"/>
            <a:endParaRPr lang="pt-BR" dirty="0"/>
          </a:p>
        </p:txBody>
      </p:sp>
      <p:cxnSp>
        <p:nvCxnSpPr>
          <p:cNvPr id="11" name="Conector reto 10" descr="Divisor de slid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 descr="Barra em destaque à direita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pt-BR" dirty="0"/>
              <a:t>Serviço Competitivo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rtl="0"/>
            <a:r>
              <a:rPr lang="pt-BR" dirty="0"/>
              <a:t>Assim com estas melhorias a empresa tende a melhorar seus atendimentos com os consumidores e torna-lo mais competitivo no mercado com inteligência e gestão.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ço Reservado para Imagem 22" descr="Mulher ao laptop, sorrindo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9" y="2206475"/>
            <a:ext cx="4903599" cy="1958400"/>
          </a:xfrm>
        </p:spPr>
        <p:txBody>
          <a:bodyPr rtlCol="0"/>
          <a:lstStyle/>
          <a:p>
            <a:pPr rtl="0"/>
            <a:r>
              <a:rPr lang="pt-BR" sz="5600" dirty="0"/>
              <a:t>Implementação do certame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98995"/>
          </a:xfrm>
        </p:spPr>
        <p:txBody>
          <a:bodyPr rtlCol="0"/>
          <a:lstStyle/>
          <a:p>
            <a:pPr rtl="0"/>
            <a:r>
              <a:rPr lang="pt-BR" dirty="0"/>
              <a:t>Será implementado um sistema único para todas as sedes e filiais do certame bem como a integração por meio dos bancos de dados entre as empresas</a:t>
            </a:r>
          </a:p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Opções de Gráfico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/>
          <a:p>
            <a:pPr rtl="0"/>
            <a:r>
              <a:rPr lang="pt-BR" dirty="0"/>
              <a:t>Aqui o nosso investimento será a longo prazo com as mudanças gradativas do sistemas já existentes.</a:t>
            </a:r>
          </a:p>
        </p:txBody>
      </p:sp>
      <p:graphicFrame>
        <p:nvGraphicFramePr>
          <p:cNvPr id="4" name="Gráfico 3" title="Espaço reservado para gráfico de receita bruta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500688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 title="Espaço reservado para gráfico de receita bruta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78847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 title="Espaço reservado para gráfico de receita bruta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103735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Tabela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/>
              <a:t>Dados sobre o investimento que devera ser realizado nos próximos anos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87927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 rtl="0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Fornecedores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Usuários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Compradores de anúncios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Receita Bruta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Receita da Empresa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R$ 6.750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R$ 1.013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R$ 33.750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R$ 5.063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R$ 135.000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R$ 20.250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R$ 270.000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R$ 40.500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sala de conferência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2563" y="5359400"/>
            <a:ext cx="3797437" cy="1011951"/>
          </a:xfrm>
        </p:spPr>
        <p:txBody>
          <a:bodyPr rtlCol="0"/>
          <a:lstStyle/>
          <a:p>
            <a:pPr rtl="0"/>
            <a:r>
              <a:rPr lang="pt-BR" dirty="0"/>
              <a:t>Gestões inovadores precisam de pessoas e de ideias, apenas um destes itens não e o suficiente para poder integrados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ADA3E8C3-89B5-42F4-B40B-445B02320158}" vid="{73F44004-0E06-4849-A377-12E0D1D74C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brilhante de negócios</Template>
  <TotalTime>0</TotalTime>
  <Words>555</Words>
  <Application>Microsoft Office PowerPoint</Application>
  <PresentationFormat>Widescreen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Corbel</vt:lpstr>
      <vt:lpstr>Times New Roman</vt:lpstr>
      <vt:lpstr>Wingdings</vt:lpstr>
      <vt:lpstr>Tema do Office</vt:lpstr>
      <vt:lpstr>Plano de negócios</vt:lpstr>
      <vt:lpstr>Sobre nós</vt:lpstr>
      <vt:lpstr>Nossa Promessa</vt:lpstr>
      <vt:lpstr>Leitura do projeto</vt:lpstr>
      <vt:lpstr>Padronização de sistemas </vt:lpstr>
      <vt:lpstr>Implementação do certame</vt:lpstr>
      <vt:lpstr>Opções de Gráfico</vt:lpstr>
      <vt:lpstr>Tabela</vt:lpstr>
      <vt:lpstr>Large image</vt:lpstr>
      <vt:lpstr>Obrigado</vt:lpstr>
      <vt:lpstr>How to 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2022-08-17T12:55:28Z</dcterms:created>
  <dcterms:modified xsi:type="dcterms:W3CDTF">2022-08-17T13:48:32Z</dcterms:modified>
</cp:coreProperties>
</file>