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DF433D-81B7-488A-B46F-943C2FC22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C24AC2C-DAFC-45C0-87AA-BB991169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965A14B-AAEE-4B43-A428-60180595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C5B5-3542-4E65-9F73-418368631908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F8D6F09-0518-4267-9BC4-C8761430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861E301-BAC2-4EB5-849C-67851ABF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D09-C752-4314-9864-54BD02BA3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75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C884E6-ED26-47FD-B6ED-7DAFE956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138FB6A3-C042-4C38-8D42-9FAEA4356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9C29290-2540-449D-985A-5AD82DF5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C5B5-3542-4E65-9F73-418368631908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38D565B-911D-463D-8CFA-667C0167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F795054-37B7-4BC5-AE8F-88146F0A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D09-C752-4314-9864-54BD02BA3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15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3E4AB95-4C2B-4DA9-837E-E7C309322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6D5C15E4-EF3C-4976-8471-F110FFE8E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4E36FF3-BAC7-42FA-BA7D-7832D8CA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C5B5-3542-4E65-9F73-418368631908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7ABCA81-026C-41E5-B27F-1D516529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240427A-C2A8-4231-93CD-9177C108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D09-C752-4314-9864-54BD02BA3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78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02C856-47DC-4B9E-94BC-925F8827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2FF8AB3-18FF-4540-8964-BB1949DAD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58611D1-C10D-453F-8428-E78FB44B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C5B5-3542-4E65-9F73-418368631908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5FAEEBA-E1AF-40FE-B11F-AA907CDD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6ABF823-805D-4AE2-B7DD-BF1E6F27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D09-C752-4314-9864-54BD02BA3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58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3311B5-8397-4078-B32E-DBD69D87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A27C387-893E-4A87-B7B6-1E516CB95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623D469-BE25-4D20-B58F-EDF124D7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C5B5-3542-4E65-9F73-418368631908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B54224E-7C23-4B21-A001-47D6A7E0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8FFAFBE-09A9-4C2B-8019-4737DAF0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D09-C752-4314-9864-54BD02BA3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58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7DA2EB-858C-4B1E-A906-FA8C2DE0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AFC2CA4-6D46-46A4-B277-CA6ED58C2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5B773B80-4385-40A0-9253-CA7C73F1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18072E2-51A0-49EA-83CE-AA3F702A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C5B5-3542-4E65-9F73-418368631908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6F3C0D4-8A6D-4438-BFBF-C5A1B1A8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51E1A6D-094A-4774-9631-E0EFF4A8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D09-C752-4314-9864-54BD02BA3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8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8A891D-DFAD-4C03-9DA4-87EE0335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171A9DE-C75F-46D7-86B9-F6E8803DE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22A7F2B-3896-45CD-9993-2DEEFD5C9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919BCDE8-2C5A-4200-8F6C-8C7F6030B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91FE2-20C6-45DD-8732-418466BC9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FAD6DC3F-D8DD-4538-B551-083956FE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C5B5-3542-4E65-9F73-418368631908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AD6C1146-910B-433A-9309-40D543A8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41E37ED0-7C4E-477B-90A6-BAC4FD79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D09-C752-4314-9864-54BD02BA3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10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1DC771-6066-499A-B797-0B781867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C8D8B7E-32F1-4609-9A3D-28C48E89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C5B5-3542-4E65-9F73-418368631908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238F0FE-9F3B-4815-A8C1-2E50FC99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5909F8B5-83A9-404D-90F3-2BA36F81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D09-C752-4314-9864-54BD02BA3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39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81B20133-6517-4BFA-BC20-4890DD64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C5B5-3542-4E65-9F73-418368631908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45BC7F7B-1512-4F02-985E-0B366D4D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2CC5AC60-C139-4747-9C74-F24ACC85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D09-C752-4314-9864-54BD02BA3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30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031285-ACFC-4A0A-9C94-F33F6AA8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679452C-B628-4BF8-A689-C3D959EA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B36789B-2058-46C1-BD0A-F3B8204B3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FCACFFB-5383-41EF-822D-67BFC398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C5B5-3542-4E65-9F73-418368631908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24E4D26-25F7-49A3-92C5-2C7F892F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AFDB84D-ADA5-47EC-AF5F-6C6CA86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D09-C752-4314-9864-54BD02BA3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23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9BF2D8-7ACE-4607-97E0-F85BC6F5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0C295B13-28D7-4156-94EF-D00D08D55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B14DF6C-081B-422B-B0E7-723DF27AB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4615CDE-B389-44DD-A005-291CCC34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C5B5-3542-4E65-9F73-418368631908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BFFE7FF-A4B7-4FA2-9075-AB96D0E9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9170E72-5DFC-4CDF-846D-51F376FB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D09-C752-4314-9864-54BD02BA3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6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FF628097-87F0-4D26-8E43-F046DF72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C0AD94C-EE53-44F3-B2C2-8B71BB30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CDC7574-033C-495A-AC1D-1CB709672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C5B5-3542-4E65-9F73-418368631908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AA0D8E8-B723-4C01-B8DC-2717DA404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F63DC9C-7C66-45AB-B776-80BA1DCC4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5D09-C752-4314-9864-54BD02BA3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42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D60E7D-B6FF-4338-975B-2961BAEF7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Anexo para a prova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9CF98F0-9D78-47B1-91F3-A2E5F54EA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Laboratório de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063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89" y="1825625"/>
            <a:ext cx="7705622" cy="4351338"/>
          </a:xfrm>
        </p:spPr>
      </p:pic>
    </p:spTree>
    <p:extLst>
      <p:ext uri="{BB962C8B-B14F-4D97-AF65-F5344CB8AC3E}">
        <p14:creationId xmlns:p14="http://schemas.microsoft.com/office/powerpoint/2010/main" val="397863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77" y="1825625"/>
            <a:ext cx="9517246" cy="4351338"/>
          </a:xfrm>
        </p:spPr>
      </p:pic>
    </p:spTree>
    <p:extLst>
      <p:ext uri="{BB962C8B-B14F-4D97-AF65-F5344CB8AC3E}">
        <p14:creationId xmlns:p14="http://schemas.microsoft.com/office/powerpoint/2010/main" val="46465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38" y="1825625"/>
            <a:ext cx="9694524" cy="4351338"/>
          </a:xfrm>
        </p:spPr>
      </p:pic>
    </p:spTree>
    <p:extLst>
      <p:ext uri="{BB962C8B-B14F-4D97-AF65-F5344CB8AC3E}">
        <p14:creationId xmlns:p14="http://schemas.microsoft.com/office/powerpoint/2010/main" val="53546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28" y="1825625"/>
            <a:ext cx="7905343" cy="4351338"/>
          </a:xfrm>
        </p:spPr>
      </p:pic>
    </p:spTree>
    <p:extLst>
      <p:ext uri="{BB962C8B-B14F-4D97-AF65-F5344CB8AC3E}">
        <p14:creationId xmlns:p14="http://schemas.microsoft.com/office/powerpoint/2010/main" val="287877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7" y="1825625"/>
            <a:ext cx="7509766" cy="4351338"/>
          </a:xfrm>
        </p:spPr>
      </p:pic>
    </p:spTree>
    <p:extLst>
      <p:ext uri="{BB962C8B-B14F-4D97-AF65-F5344CB8AC3E}">
        <p14:creationId xmlns:p14="http://schemas.microsoft.com/office/powerpoint/2010/main" val="50285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36" y="1825625"/>
            <a:ext cx="6081927" cy="4351338"/>
          </a:xfrm>
        </p:spPr>
      </p:pic>
    </p:spTree>
    <p:extLst>
      <p:ext uri="{BB962C8B-B14F-4D97-AF65-F5344CB8AC3E}">
        <p14:creationId xmlns:p14="http://schemas.microsoft.com/office/powerpoint/2010/main" val="221722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55" y="1825625"/>
            <a:ext cx="7556889" cy="4351338"/>
          </a:xfrm>
        </p:spPr>
      </p:pic>
    </p:spTree>
    <p:extLst>
      <p:ext uri="{BB962C8B-B14F-4D97-AF65-F5344CB8AC3E}">
        <p14:creationId xmlns:p14="http://schemas.microsoft.com/office/powerpoint/2010/main" val="53515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66" y="1825625"/>
            <a:ext cx="8130668" cy="4351338"/>
          </a:xfrm>
        </p:spPr>
      </p:pic>
    </p:spTree>
    <p:extLst>
      <p:ext uri="{BB962C8B-B14F-4D97-AF65-F5344CB8AC3E}">
        <p14:creationId xmlns:p14="http://schemas.microsoft.com/office/powerpoint/2010/main" val="5110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028" y="1825625"/>
            <a:ext cx="8717944" cy="4351338"/>
          </a:xfrm>
        </p:spPr>
      </p:pic>
    </p:spTree>
    <p:extLst>
      <p:ext uri="{BB962C8B-B14F-4D97-AF65-F5344CB8AC3E}">
        <p14:creationId xmlns:p14="http://schemas.microsoft.com/office/powerpoint/2010/main" val="290862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47" y="1825625"/>
            <a:ext cx="8768506" cy="4351338"/>
          </a:xfrm>
        </p:spPr>
      </p:pic>
    </p:spTree>
    <p:extLst>
      <p:ext uri="{BB962C8B-B14F-4D97-AF65-F5344CB8AC3E}">
        <p14:creationId xmlns:p14="http://schemas.microsoft.com/office/powerpoint/2010/main" val="274131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25" y="1825625"/>
            <a:ext cx="6717949" cy="4351338"/>
          </a:xfrm>
        </p:spPr>
      </p:pic>
    </p:spTree>
    <p:extLst>
      <p:ext uri="{BB962C8B-B14F-4D97-AF65-F5344CB8AC3E}">
        <p14:creationId xmlns:p14="http://schemas.microsoft.com/office/powerpoint/2010/main" val="387393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0" y="1825625"/>
            <a:ext cx="9368619" cy="4351338"/>
          </a:xfrm>
        </p:spPr>
      </p:pic>
    </p:spTree>
    <p:extLst>
      <p:ext uri="{BB962C8B-B14F-4D97-AF65-F5344CB8AC3E}">
        <p14:creationId xmlns:p14="http://schemas.microsoft.com/office/powerpoint/2010/main" val="138270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22" y="1825625"/>
            <a:ext cx="7248156" cy="4351338"/>
          </a:xfrm>
        </p:spPr>
      </p:pic>
    </p:spTree>
    <p:extLst>
      <p:ext uri="{BB962C8B-B14F-4D97-AF65-F5344CB8AC3E}">
        <p14:creationId xmlns:p14="http://schemas.microsoft.com/office/powerpoint/2010/main" val="341877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5944"/>
            <a:ext cx="10515600" cy="3890700"/>
          </a:xfrm>
        </p:spPr>
      </p:pic>
    </p:spTree>
    <p:extLst>
      <p:ext uri="{BB962C8B-B14F-4D97-AF65-F5344CB8AC3E}">
        <p14:creationId xmlns:p14="http://schemas.microsoft.com/office/powerpoint/2010/main" val="2884083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Personalizar</PresentationFormat>
  <Paragraphs>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Anexo para a prova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Fatec</dc:creator>
  <cp:lastModifiedBy>User</cp:lastModifiedBy>
  <cp:revision>2</cp:revision>
  <dcterms:created xsi:type="dcterms:W3CDTF">2022-03-30T11:38:27Z</dcterms:created>
  <dcterms:modified xsi:type="dcterms:W3CDTF">2022-04-04T09:02:38Z</dcterms:modified>
</cp:coreProperties>
</file>