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1" r:id="rId8"/>
    <p:sldId id="270" r:id="rId9"/>
    <p:sldId id="262" r:id="rId10"/>
    <p:sldId id="271" r:id="rId11"/>
    <p:sldId id="264" r:id="rId12"/>
    <p:sldId id="266" r:id="rId13"/>
    <p:sldId id="268" r:id="rId14"/>
    <p:sldId id="267" r:id="rId15"/>
    <p:sldId id="260" r:id="rId16"/>
    <p:sldId id="265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A94647-40F7-49B8-B39A-3C9A8121C7AF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F02BB3E-646C-4A60-B0FA-5FDCD14AD6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nsagenscomamor.com/15-series-que-sao-spin-off" TargetMode="External"/><Relationship Id="rId3" Type="http://schemas.openxmlformats.org/officeDocument/2006/relationships/hyperlink" Target="https://www.suno.com.br/artigos/spin-off/#:~:text=um%20spin-off.-,Exemplos%20de%20Spin-off%3A,foram%20transformadas%20em%20empresas%20independentes" TargetMode="External"/><Relationship Id="rId7" Type="http://schemas.openxmlformats.org/officeDocument/2006/relationships/hyperlink" Target="https://empreenderdinheiro.com.br/blog/spin-off/" TargetMode="External"/><Relationship Id="rId12" Type="http://schemas.openxmlformats.org/officeDocument/2006/relationships/hyperlink" Target="https://disneyplusbrasil.com.br/o-que-e-spin-off-reboot-remake-sequel-prequel-crossover-e-original/" TargetMode="External"/><Relationship Id="rId2" Type="http://schemas.openxmlformats.org/officeDocument/2006/relationships/hyperlink" Target="https://pt.wikipedia.org/wiki/Empresa_deriva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itto.com.br/blog/artigo/empresa-spin-off" TargetMode="External"/><Relationship Id="rId11" Type="http://schemas.openxmlformats.org/officeDocument/2006/relationships/hyperlink" Target="https://endeavor.org.br/estrategia-e-gestao/spin-off/" TargetMode="External"/><Relationship Id="rId5" Type="http://schemas.openxmlformats.org/officeDocument/2006/relationships/hyperlink" Target="https://www.ideianoar.com.br/spin-off-o-que-e-e-como-funciona-uma-empresa-spin-off/" TargetMode="External"/><Relationship Id="rId10" Type="http://schemas.openxmlformats.org/officeDocument/2006/relationships/hyperlink" Target="https://blog.aevo.com.br/spin-off/" TargetMode="External"/><Relationship Id="rId4" Type="http://schemas.openxmlformats.org/officeDocument/2006/relationships/hyperlink" Target="https://blog.bcredi.com.br/4-cases-de-spin-off-que-deram-muito-certo/" TargetMode="External"/><Relationship Id="rId9" Type="http://schemas.openxmlformats.org/officeDocument/2006/relationships/hyperlink" Target="https://blog.cubos.io/o-que-e-spin-off-e-como-esse-modelo-gera-inovacao-em-grandes-empresa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Spin-off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que é isso?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4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4354785" cy="400119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principais motivos são a retenção de trabalho, novos nichos de negócios, estratégia financeira, expandir sem comprometer o negocio principal. Direcionar o foco da equipe, novo modelo de negócios com baixo investimento, tornar concorrentes como clientes, geração de valor, facilidade de inovação.</a:t>
            </a:r>
          </a:p>
          <a:p>
            <a:r>
              <a:rPr lang="pt-BR" dirty="0" smtClean="0"/>
              <a:t>As diferenças entre ela e a Startup e que a Startup nasce de uma ideia </a:t>
            </a:r>
            <a:r>
              <a:rPr lang="pt-BR" dirty="0" smtClean="0"/>
              <a:t>inovadora.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Resumindo o tema proposto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2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Saas</a:t>
            </a:r>
            <a:r>
              <a:rPr lang="pt-BR" dirty="0" smtClean="0"/>
              <a:t> que e software como serviço que e um sistema e nuvem</a:t>
            </a:r>
          </a:p>
          <a:p>
            <a:r>
              <a:rPr lang="pt-BR" dirty="0" smtClean="0"/>
              <a:t>Marketplace que e a conexão entre oferta e demanda </a:t>
            </a:r>
            <a:r>
              <a:rPr lang="pt-BR" dirty="0" smtClean="0"/>
              <a:t> </a:t>
            </a:r>
            <a:r>
              <a:rPr lang="pt-BR" dirty="0" smtClean="0"/>
              <a:t>unindo prestadores de serviços com clientes</a:t>
            </a:r>
          </a:p>
          <a:p>
            <a:r>
              <a:rPr lang="pt-BR" dirty="0" smtClean="0"/>
              <a:t>Ou seja startup e uma nova ideia e a spin off e algo já existente.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Startups com spin-</a:t>
            </a:r>
            <a:r>
              <a:rPr lang="pt-BR" dirty="0" err="1" smtClean="0"/>
              <a:t>offs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0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franquia e uma autorização para o uso de uma marca ou tecnologia já existente, e uma representação mais segura de um negocio.</a:t>
            </a:r>
          </a:p>
          <a:p>
            <a:r>
              <a:rPr lang="pt-BR" dirty="0" smtClean="0"/>
              <a:t>Franquia e um negocio originado e spin-off e um novo produto.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com franquias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o problema ou desejo do mercado que será atendido, </a:t>
            </a:r>
          </a:p>
          <a:p>
            <a:r>
              <a:rPr lang="pt-BR" dirty="0" smtClean="0"/>
              <a:t>Definir o modelo de negócios.</a:t>
            </a:r>
          </a:p>
          <a:p>
            <a:r>
              <a:rPr lang="pt-BR" dirty="0" smtClean="0"/>
              <a:t>Alocar uma equipe dedicada.</a:t>
            </a:r>
          </a:p>
          <a:p>
            <a:r>
              <a:rPr lang="pt-BR" dirty="0" smtClean="0"/>
              <a:t>Elaborar um planejamento de objetivos e métricas.</a:t>
            </a:r>
          </a:p>
          <a:p>
            <a:r>
              <a:rPr lang="pt-BR" dirty="0" smtClean="0"/>
              <a:t>Colocar em execução.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5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>
                <a:hlinkClick r:id="rId2"/>
              </a:rPr>
              <a:t>https://pt.wikipedia.org/wiki/Empresa_derivada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https://www.suno.com.br/artigos/spin-off/#:~:text=um%20spin-off.-,Exemplos%20de%20Spin-off%3A,foram%20transformadas%20em%20empresas%20independentes</a:t>
            </a:r>
            <a:r>
              <a:rPr lang="pt-BR" dirty="0" smtClean="0"/>
              <a:t>.</a:t>
            </a:r>
          </a:p>
          <a:p>
            <a:r>
              <a:rPr lang="pt-BR" dirty="0">
                <a:hlinkClick r:id="rId4"/>
              </a:rPr>
              <a:t>https://blog.bcredi.com.br/4-cases-de-spin-off-que-deram-muito-certo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https://www.ideianoar.com.br/spin-off-o-que-e-e-como-funciona-uma-empresa-spin-off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www.voitto.com.br/blog/artigo/empresa-spin-off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https://empreenderdinheiro.com.br/blog/spin-off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www.mensagenscomamor.com/15-series-que-sao-spin-off</a:t>
            </a:r>
            <a:endParaRPr lang="pt-BR" dirty="0" smtClean="0"/>
          </a:p>
          <a:p>
            <a:r>
              <a:rPr lang="pt-BR" dirty="0">
                <a:hlinkClick r:id="rId9"/>
              </a:rPr>
              <a:t>https://blog.cubos.io/o-que-e-spin-off-e-como-esse-modelo-gera-inovacao-em-grandes-empresas</a:t>
            </a:r>
            <a:r>
              <a:rPr lang="pt-BR" dirty="0" smtClean="0">
                <a:hlinkClick r:id="rId9"/>
              </a:rPr>
              <a:t>/#</a:t>
            </a:r>
            <a:endParaRPr lang="pt-BR" dirty="0" smtClean="0"/>
          </a:p>
          <a:p>
            <a:r>
              <a:rPr lang="pt-BR" dirty="0">
                <a:hlinkClick r:id="rId10"/>
              </a:rPr>
              <a:t>https://blog.aevo.com.br/spin-off</a:t>
            </a:r>
            <a:r>
              <a:rPr lang="pt-BR" dirty="0" smtClean="0">
                <a:hlinkClick r:id="rId10"/>
              </a:rPr>
              <a:t>/</a:t>
            </a:r>
            <a:endParaRPr lang="pt-BR" dirty="0" smtClean="0"/>
          </a:p>
          <a:p>
            <a:r>
              <a:rPr lang="pt-BR" dirty="0">
                <a:hlinkClick r:id="rId11"/>
              </a:rPr>
              <a:t>https://endeavor.org.br/estrategia-e-gestao/spin-off</a:t>
            </a:r>
            <a:r>
              <a:rPr lang="pt-BR" dirty="0" smtClean="0">
                <a:hlinkClick r:id="rId11"/>
              </a:rPr>
              <a:t>/</a:t>
            </a:r>
            <a:endParaRPr lang="pt-BR" dirty="0" smtClean="0"/>
          </a:p>
          <a:p>
            <a:r>
              <a:rPr lang="pt-BR" dirty="0">
                <a:hlinkClick r:id="rId12"/>
              </a:rPr>
              <a:t>https://disneyplusbrasil.com.br/o-que-e-spin-off-reboot-remake-sequel-prequel-crossover-e-original</a:t>
            </a:r>
            <a:r>
              <a:rPr lang="pt-BR" dirty="0" smtClean="0">
                <a:hlinkClick r:id="rId1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7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Agradeço a todos sobre esta apresentação.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1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Pedro Reginaldo Tome </a:t>
            </a:r>
            <a:r>
              <a:rPr lang="pt-BR" dirty="0"/>
              <a:t>S</a:t>
            </a:r>
            <a:r>
              <a:rPr lang="pt-BR" dirty="0" smtClean="0"/>
              <a:t>ilva</a:t>
            </a:r>
          </a:p>
          <a:p>
            <a:r>
              <a:rPr lang="pt-BR" dirty="0" smtClean="0"/>
              <a:t>3 semestre de analise e desenvolvimento de sistemas, manha 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18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Spin-off em inglês é uma empresa derivada por onde o mesmo e criado através de centros de pesquisas públicos ou privados e/ou de universidades e faculdades com o objetivo de explorar ou criar algum produto relacionado a alta tecnologia. Geralmente se encontram em áreas de incubação de empresas ou áreas para o domínio da alta tecnologia. </a:t>
            </a:r>
          </a:p>
          <a:p>
            <a:r>
              <a:rPr lang="pt-BR" dirty="0" smtClean="0"/>
              <a:t>Surgiu durante a década de 1960 no vale do silício, na Califórnia, Estados </a:t>
            </a:r>
            <a:r>
              <a:rPr lang="pt-BR" dirty="0"/>
              <a:t>U</a:t>
            </a:r>
            <a:r>
              <a:rPr lang="pt-BR" dirty="0" smtClean="0"/>
              <a:t>nidos, com centro como a criação de uma nova empresa dentro de uma já existente, ou seja uma empresa derivada.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5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Não existe um termo especifico sobre esta palavra se possui hífen ou não.</a:t>
            </a:r>
          </a:p>
          <a:p>
            <a:r>
              <a:rPr lang="pt-BR" dirty="0" smtClean="0"/>
              <a:t>Quando uma empresa nasce de outra empresa (pai ou mãe dependendo do gênero) e chamada de corporativa.</a:t>
            </a:r>
          </a:p>
          <a:p>
            <a:r>
              <a:rPr lang="pt-BR" dirty="0" smtClean="0"/>
              <a:t>Quando uma empresa nasce de um centro de pesquisa ou universidade e chamada de acadêmica.</a:t>
            </a:r>
          </a:p>
          <a:p>
            <a:r>
              <a:rPr lang="pt-BR" dirty="0"/>
              <a:t> </a:t>
            </a:r>
            <a:r>
              <a:rPr lang="pt-BR" dirty="0" smtClean="0"/>
              <a:t>o principal exemplo e o </a:t>
            </a:r>
            <a:r>
              <a:rPr lang="pt-BR" dirty="0" err="1" smtClean="0"/>
              <a:t>Commercial</a:t>
            </a:r>
            <a:r>
              <a:rPr lang="pt-BR" dirty="0" smtClean="0"/>
              <a:t> Technology </a:t>
            </a:r>
            <a:r>
              <a:rPr lang="pt-BR" dirty="0" err="1" smtClean="0"/>
              <a:t>Program</a:t>
            </a:r>
            <a:r>
              <a:rPr lang="pt-BR" dirty="0" smtClean="0"/>
              <a:t> da NASA por onde o mesmo transfere tecnologia para o setor privado e promove diversas transferências de tecnologias ano a ano.</a:t>
            </a:r>
          </a:p>
          <a:p>
            <a:r>
              <a:rPr lang="pt-BR" dirty="0" smtClean="0"/>
              <a:t>Os principais destaques aqui são as incubadoras de empresas, os parques tecnológicos, parcerias entre universidades e empresas além da lei de inovação tecnológica.</a:t>
            </a:r>
          </a:p>
          <a:p>
            <a:r>
              <a:rPr lang="pt-BR" dirty="0" smtClean="0"/>
              <a:t>Os principais benefícios são o foco, a competividade, independência, distribuição de foco, explorar um novo mercado, baixos investimentos e riscos e a experiência.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específicos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7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Programas de fidelidade de pontos como </a:t>
            </a:r>
            <a:r>
              <a:rPr lang="pt-BR" dirty="0" err="1" smtClean="0"/>
              <a:t>Smiles</a:t>
            </a:r>
            <a:r>
              <a:rPr lang="pt-BR" dirty="0" smtClean="0"/>
              <a:t> e </a:t>
            </a:r>
            <a:r>
              <a:rPr lang="pt-BR" dirty="0" err="1" smtClean="0"/>
              <a:t>Multiplus</a:t>
            </a:r>
            <a:r>
              <a:rPr lang="pt-BR" dirty="0" smtClean="0"/>
              <a:t>, criados por Varig e </a:t>
            </a:r>
            <a:r>
              <a:rPr lang="pt-BR" dirty="0" err="1" smtClean="0"/>
              <a:t>Tam</a:t>
            </a:r>
            <a:r>
              <a:rPr lang="pt-BR" dirty="0" smtClean="0"/>
              <a:t> ( atualmente e Gol e </a:t>
            </a:r>
            <a:r>
              <a:rPr lang="pt-BR" dirty="0" err="1" smtClean="0"/>
              <a:t>Latan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BB seguridade no seguimento de seguros e capitalização previdenciária</a:t>
            </a:r>
          </a:p>
          <a:p>
            <a:r>
              <a:rPr lang="pt-BR" dirty="0" err="1" smtClean="0"/>
              <a:t>Wiz</a:t>
            </a:r>
            <a:r>
              <a:rPr lang="pt-BR" dirty="0" smtClean="0"/>
              <a:t> soluções que e uma corretora de seguros da caixa econômica federal.</a:t>
            </a:r>
          </a:p>
          <a:p>
            <a:r>
              <a:rPr lang="pt-BR" dirty="0" smtClean="0"/>
              <a:t>Filmes e series como The </a:t>
            </a:r>
            <a:r>
              <a:rPr lang="pt-BR" dirty="0" err="1" smtClean="0"/>
              <a:t>Simpsons</a:t>
            </a:r>
            <a:r>
              <a:rPr lang="pt-BR" dirty="0" smtClean="0"/>
              <a:t>, </a:t>
            </a:r>
            <a:r>
              <a:rPr lang="pt-BR" dirty="0" err="1"/>
              <a:t>M</a:t>
            </a:r>
            <a:r>
              <a:rPr lang="pt-BR" dirty="0" err="1" smtClean="0"/>
              <a:t>inions</a:t>
            </a:r>
            <a:r>
              <a:rPr lang="pt-BR" dirty="0" smtClean="0"/>
              <a:t> </a:t>
            </a:r>
            <a:r>
              <a:rPr lang="pt-BR" dirty="0" smtClean="0"/>
              <a:t>, </a:t>
            </a:r>
            <a:r>
              <a:rPr lang="pt-BR" dirty="0" err="1" smtClean="0"/>
              <a:t>Dory</a:t>
            </a:r>
            <a:r>
              <a:rPr lang="pt-BR" dirty="0" smtClean="0"/>
              <a:t> que vem de procurando o </a:t>
            </a:r>
            <a:r>
              <a:rPr lang="pt-BR" dirty="0"/>
              <a:t>N</a:t>
            </a:r>
            <a:r>
              <a:rPr lang="pt-BR" dirty="0" smtClean="0"/>
              <a:t>emo.</a:t>
            </a:r>
          </a:p>
          <a:p>
            <a:r>
              <a:rPr lang="pt-BR" dirty="0" smtClean="0"/>
              <a:t>Objetos como o travesseiro da </a:t>
            </a:r>
            <a:r>
              <a:rPr lang="pt-BR" dirty="0" err="1" smtClean="0"/>
              <a:t>Nasa</a:t>
            </a:r>
            <a:r>
              <a:rPr lang="pt-BR" dirty="0" smtClean="0"/>
              <a:t>, Post-it que e da 3M</a:t>
            </a:r>
          </a:p>
          <a:p>
            <a:r>
              <a:rPr lang="pt-BR" dirty="0" smtClean="0"/>
              <a:t>Jogos como </a:t>
            </a:r>
            <a:r>
              <a:rPr lang="pt-BR" dirty="0"/>
              <a:t>P</a:t>
            </a:r>
            <a:r>
              <a:rPr lang="pt-BR" dirty="0" smtClean="0"/>
              <a:t>laystation e </a:t>
            </a:r>
            <a:r>
              <a:rPr lang="pt-BR" dirty="0"/>
              <a:t>X</a:t>
            </a:r>
            <a:r>
              <a:rPr lang="pt-BR" dirty="0" smtClean="0"/>
              <a:t>box, criadas respectivamente por </a:t>
            </a:r>
            <a:r>
              <a:rPr lang="pt-BR" dirty="0"/>
              <a:t>S</a:t>
            </a:r>
            <a:r>
              <a:rPr lang="pt-BR" dirty="0" smtClean="0"/>
              <a:t>ony e </a:t>
            </a:r>
            <a:r>
              <a:rPr lang="pt-BR" dirty="0"/>
              <a:t>M</a:t>
            </a:r>
            <a:r>
              <a:rPr lang="pt-BR" dirty="0" smtClean="0"/>
              <a:t>icrosoft,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exemplos a seguir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5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Minions</a:t>
            </a:r>
            <a:r>
              <a:rPr lang="pt-BR" dirty="0" smtClean="0"/>
              <a:t> e o caso mais recente e de grande fama no cinema, pois este filme e uma ramificação da franquia Meu Malvado Favorito, lançado em 2010, a grande renda de bilheteria forçou a Universal Pictures a criar um filme próprio que contasse sobre estes “amarelinhos” e logo de cara surpreendeu os índices de audiência dos cinemas passando por cima de todos os filmes da franquia.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exemplo: </a:t>
            </a:r>
            <a:r>
              <a:rPr lang="pt-BR" dirty="0" err="1" smtClean="0"/>
              <a:t>Minions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9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025705" cy="393439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como uma empresa de seguros dentro do banco do brasil para atender os seguimentos de previdência aberta, capitalização , serviços de corretagem, seguros e entre outros, o sucesso foi tanto que a mesma se desvinculou da empresa estatal passando a ser independente e inclusive com ações na B3 (Bolsa, Balcão, Brasil), antiga Bovespa.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exemplo: BB seguridade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1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3816424" cy="38164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uma marca registrada pela </a:t>
            </a:r>
            <a:r>
              <a:rPr lang="pt-BR" dirty="0" smtClean="0"/>
              <a:t>3M, </a:t>
            </a:r>
            <a:r>
              <a:rPr lang="pt-BR" dirty="0" smtClean="0"/>
              <a:t>por onde o mesmo fabrica pequenos blocos de anotações no formato de autocolante e coloridos como lembretes para determinadas atividades e compromissos futuros.</a:t>
            </a:r>
          </a:p>
          <a:p>
            <a:r>
              <a:rPr lang="pt-BR" dirty="0" smtClean="0"/>
              <a:t>O  curioso e que a empresa atingiu diferentes públicos alvos, em que a 3M não conseguiu atingir.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Terceiro exemplo: Post-it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4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127</TotalTime>
  <Words>791</Words>
  <Application>Microsoft Office PowerPoint</Application>
  <PresentationFormat>Apresentação na tela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Capa Dura</vt:lpstr>
      <vt:lpstr>Spin-off</vt:lpstr>
      <vt:lpstr>Apresentação </vt:lpstr>
      <vt:lpstr>Termos específicos</vt:lpstr>
      <vt:lpstr>Alguns exemplos a seguir</vt:lpstr>
      <vt:lpstr>Primeiro exemplo: Minions</vt:lpstr>
      <vt:lpstr>Apresentação do PowerPoint</vt:lpstr>
      <vt:lpstr>Segundo exemplo: BB seguridade</vt:lpstr>
      <vt:lpstr>Apresentação do PowerPoint</vt:lpstr>
      <vt:lpstr>Terceiro exemplo: Post-it</vt:lpstr>
      <vt:lpstr>Apresentação do PowerPoint</vt:lpstr>
      <vt:lpstr>Resumindo o tema proposto</vt:lpstr>
      <vt:lpstr>Startups com spin-offs</vt:lpstr>
      <vt:lpstr>Diferenças com franquias</vt:lpstr>
      <vt:lpstr>dicas</vt:lpstr>
      <vt:lpstr>Referencias bibliográficas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Spin-off</dc:title>
  <dc:creator>User</dc:creator>
  <cp:lastModifiedBy>User</cp:lastModifiedBy>
  <cp:revision>12</cp:revision>
  <dcterms:created xsi:type="dcterms:W3CDTF">2021-05-25T22:56:38Z</dcterms:created>
  <dcterms:modified xsi:type="dcterms:W3CDTF">2021-05-26T10:49:20Z</dcterms:modified>
</cp:coreProperties>
</file>