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D58F66-EAAE-45DE-8BD7-54DB1FF2B72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405A72-D413-4C7B-8B6D-5CDA6FB2CE8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de sociedade e tecnologia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Aluno: Pedro Reginaldo tome silva</a:t>
            </a:r>
          </a:p>
          <a:p>
            <a:r>
              <a:rPr lang="pt-BR" dirty="0" smtClean="0"/>
              <a:t>Semestre: 3 de analise e desenvolvimento de sistemas</a:t>
            </a:r>
          </a:p>
          <a:p>
            <a:r>
              <a:rPr lang="pt-BR" dirty="0" smtClean="0"/>
              <a:t>Disciplina: sociedade e tecnologia</a:t>
            </a:r>
          </a:p>
          <a:p>
            <a:r>
              <a:rPr lang="pt-BR" dirty="0" smtClean="0"/>
              <a:t>Professor: Agilberto chagas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MAGNOLI. Demétrio geografia para o ensino médio, volume 1 capitulo 6 tecnologia e espaço geográfico, paginas 97 a 113, </a:t>
            </a:r>
            <a:r>
              <a:rPr lang="pt-BR" dirty="0"/>
              <a:t>S</a:t>
            </a:r>
            <a:r>
              <a:rPr lang="pt-BR" dirty="0" smtClean="0"/>
              <a:t>ão </a:t>
            </a:r>
            <a:r>
              <a:rPr lang="pt-BR" dirty="0"/>
              <a:t>P</a:t>
            </a:r>
            <a:r>
              <a:rPr lang="pt-BR" dirty="0" smtClean="0"/>
              <a:t>aulo 2009, </a:t>
            </a:r>
            <a:r>
              <a:rPr lang="pt-BR" dirty="0"/>
              <a:t>E</a:t>
            </a:r>
            <a:r>
              <a:rPr lang="pt-BR" dirty="0" smtClean="0"/>
              <a:t>ditora </a:t>
            </a:r>
            <a:r>
              <a:rPr lang="pt-BR" dirty="0"/>
              <a:t>S</a:t>
            </a:r>
            <a:r>
              <a:rPr lang="pt-BR" dirty="0" smtClean="0"/>
              <a:t>araiva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Tema: Tecnologias e o espaço geográfico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Desde a historia recente, houve substituições como o carvão das locomotivas pelo petróleo dos veículos a combustão (automotores) e mais recente a tecnologia e as telecomunicações neste seguimento, as empresas transnacionais são os principais elementos desta revolução tecnológica nos dias de hoje.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4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Ate então os ciclos eram demorados e longos, mas com a revolução industrial isso começou a ficar cada vez mais curto , na medida em que as novas tecnologias vierem a surgir , ate quando a concorrência começou a acirrar a disputa pelos mercados causando uma rivalidade entre os mesmos.</a:t>
            </a:r>
          </a:p>
          <a:p>
            <a:r>
              <a:rPr lang="pt-BR" dirty="0" smtClean="0"/>
              <a:t>O economista austríaco Joseph </a:t>
            </a:r>
            <a:r>
              <a:rPr lang="pt-BR" dirty="0" err="1" smtClean="0"/>
              <a:t>Schumpeter</a:t>
            </a:r>
            <a:r>
              <a:rPr lang="pt-BR" dirty="0" smtClean="0"/>
              <a:t> disse entre os anos de 1920 e 1930 a “destruição criadora”, por meio de estudos sobre a profundidade econômica devido a marcha da inovação tecnológica. Quando uma nova tecnologia surge, as tradicionais são destruídas aos poucos e anuncia a transição de ciclo além da concorrência.</a:t>
            </a:r>
          </a:p>
          <a:p>
            <a:r>
              <a:rPr lang="pt-BR" dirty="0" smtClean="0"/>
              <a:t>Atualmente venha a surgir as inovações tecnológicas por meio das telecomunicações , novas mídias e redes digitais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1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Gráfico dos ciclos de inovação econômico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173384"/>
              </p:ext>
            </p:extLst>
          </p:nvPr>
        </p:nvGraphicFramePr>
        <p:xfrm>
          <a:off x="457200" y="1935163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1008112"/>
                <a:gridCol w="2016224"/>
                <a:gridCol w="33947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ciclo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Principais características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Ciclo hidráulico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Força hidráulica,</a:t>
                      </a:r>
                      <a:r>
                        <a:rPr lang="pt-BR" baseline="0" dirty="0" smtClean="0"/>
                        <a:t> têxtis e ferro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Ciclo do carvão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Carvão mineral, ferrovias, maquinas a vapor e siderurgia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Ciclo do petróleo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Petróleo, eletricidade, químicos, automóveis,</a:t>
                      </a:r>
                      <a:r>
                        <a:rPr lang="pt-BR" baseline="0" dirty="0" smtClean="0"/>
                        <a:t> telefone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Ciclo da eletrônica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Petroquímicos, eletrônicos, aviação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Ciclo da informática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2020 (atualmente)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Redes sociais, software,</a:t>
                      </a:r>
                      <a:r>
                        <a:rPr lang="pt-BR" baseline="0" dirty="0" smtClean="0"/>
                        <a:t> novas mídias, biotecnologia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 este termo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Mas desde o inicio da historia já havia começado a utilizar estes meios seguindo Carl Sagan, em que o mesmo e astrônomo, como o fogo na pré-história, depois os moinhos de agua e de vento antes da era crista, ate então a agropecuária era basicamente de força humana e animal.</a:t>
            </a:r>
          </a:p>
          <a:p>
            <a:r>
              <a:rPr lang="pt-BR" dirty="0" smtClean="0"/>
              <a:t>Como os ciclos econômicos, houve uma revolução a começar pela indústria têxtil com o uso de rodas d’agua, depois o transportes ferroviário na era do ciclo do carvão, posteriormente houve  uma nova revolução industrial por conta da eletricidade e assim os estados unidos se transformaram em uma superpotência pela economia e a geopolítica.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6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a eletricidade, surgiu uma ascensão nos ramos automobilístico e no petróleo como forma de motor a combustão, e assim surgiram as rodovias, o que ocasionou um crescimento exponencial nas cidades e mudanças nas paisagens, </a:t>
            </a:r>
          </a:p>
          <a:p>
            <a:r>
              <a:rPr lang="pt-BR" dirty="0" smtClean="0"/>
              <a:t>Eventos como a quebra da bolsa de nova Iorque em 1929, grande depressão na década seguinte a à segunda guerra mundial interromperam este ciclo do petróleo, mas após este ultimo evento, começou o inicio da era eletrônica,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229600" cy="1143000"/>
          </a:xfrm>
        </p:spPr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ciclo da eletrônica foi motivada pelo mundo capitalista e predominou desde os anos de 1950 a 1990, mas vinte anos após seu começo, ele  já estava em declínio e um substituo começou a surgir que era a tecnologia.</a:t>
            </a:r>
          </a:p>
          <a:p>
            <a:r>
              <a:rPr lang="pt-BR" dirty="0" smtClean="0"/>
              <a:t>A revolução tecnológica marcou a abertura de diversos seguimentos como satélites, computadores, a informática e outros, além das tecnologias de comunicação em massa como 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7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seguimentos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Fordismo: modelo de produção baseado em uma linha de montagem.</a:t>
            </a:r>
          </a:p>
          <a:p>
            <a:r>
              <a:rPr lang="pt-BR" dirty="0" err="1" smtClean="0"/>
              <a:t>Toyotismo</a:t>
            </a:r>
            <a:r>
              <a:rPr lang="pt-BR" dirty="0" smtClean="0"/>
              <a:t>: segue os mesmos elementos do fordismo, mas utiliza robôs na produção.</a:t>
            </a:r>
          </a:p>
          <a:p>
            <a:r>
              <a:rPr lang="pt-BR" dirty="0" smtClean="0"/>
              <a:t>Empresas transnacionais: são empresas que possui varias filiais em diversos países, mas com autonomia entre si, diferente das multinacionais que as filiais devem consultar a matriz para algo.</a:t>
            </a:r>
          </a:p>
          <a:p>
            <a:r>
              <a:rPr lang="pt-BR" dirty="0" smtClean="0"/>
              <a:t>Monopólio: apenas uma empresa possui direito de exploração de algo com controle de produção e de preços.</a:t>
            </a:r>
          </a:p>
          <a:p>
            <a:r>
              <a:rPr lang="pt-BR" dirty="0" smtClean="0"/>
              <a:t>Oligopólio: e uma variante do monopólio onde um grupo de empresas explora um produto ou serviço</a:t>
            </a:r>
          </a:p>
          <a:p>
            <a:r>
              <a:rPr lang="pt-BR" dirty="0" smtClean="0"/>
              <a:t>Cidades globais: cidades com poder de decisão econômica , cultural e politica, como por exemplo mercados de cambio e bolsa de valores.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9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Galeria de imagens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1940586" cy="145544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33" y="3042349"/>
            <a:ext cx="2762250" cy="1657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79" y="5556503"/>
            <a:ext cx="1862113" cy="12391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7" y="5556503"/>
            <a:ext cx="2131309" cy="11975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74" y="30591"/>
            <a:ext cx="1130426" cy="162612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0591"/>
            <a:ext cx="990197" cy="141155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53" y="4941168"/>
            <a:ext cx="2619375" cy="17430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67" y="3717032"/>
            <a:ext cx="2619375" cy="1743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17032"/>
            <a:ext cx="2857500" cy="1600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00199"/>
            <a:ext cx="2495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</TotalTime>
  <Words>713</Words>
  <Application>Microsoft Office PowerPoint</Application>
  <PresentationFormat>Apresentação na tela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Fluxo</vt:lpstr>
      <vt:lpstr>Trabalho de sociedade e tecnologia</vt:lpstr>
      <vt:lpstr>Tema: Tecnologias e o espaço geográfico</vt:lpstr>
      <vt:lpstr>Como surgiu ?</vt:lpstr>
      <vt:lpstr>Gráfico dos ciclos de inovação econômico </vt:lpstr>
      <vt:lpstr>Como e este termo ?</vt:lpstr>
      <vt:lpstr>continuação</vt:lpstr>
      <vt:lpstr>continuação</vt:lpstr>
      <vt:lpstr>Outros seguimentos</vt:lpstr>
      <vt:lpstr>Galeria de imagens</vt:lpstr>
      <vt:lpstr>Referencias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sociedade e tecnologia</dc:title>
  <dc:creator>User</dc:creator>
  <cp:lastModifiedBy>User</cp:lastModifiedBy>
  <cp:revision>9</cp:revision>
  <dcterms:created xsi:type="dcterms:W3CDTF">2021-03-03T09:37:52Z</dcterms:created>
  <dcterms:modified xsi:type="dcterms:W3CDTF">2021-03-03T11:18:42Z</dcterms:modified>
</cp:coreProperties>
</file>