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70" r:id="rId11"/>
    <p:sldId id="265" r:id="rId12"/>
    <p:sldId id="272" r:id="rId13"/>
    <p:sldId id="266" r:id="rId14"/>
    <p:sldId id="267" r:id="rId15"/>
    <p:sldId id="271" r:id="rId16"/>
    <p:sldId id="268" r:id="rId17"/>
    <p:sldId id="257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3DA4661-EB2F-42D9-83E0-AAFEC80E6545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F248A2F-CA19-44D9-BB2E-B9C694A590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deep.files.wordpress.com/2015/02/harvard-entrepreneurial-revolution-isenberg-2010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entiur.net/o-que-e-uma-aceleradora-de-startup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nnovationmanagement.se/2014/06/20/o-que-sao-ecossistemas-de-inovacao-e-como-construir-e-usa-los/" TargetMode="External"/><Relationship Id="rId3" Type="http://schemas.openxmlformats.org/officeDocument/2006/relationships/hyperlink" Target="https://anpei.org.br/o-que-sao-ecossistemas-de-inovacao-e-qual-sua-importancia/" TargetMode="External"/><Relationship Id="rId7" Type="http://schemas.openxmlformats.org/officeDocument/2006/relationships/hyperlink" Target="https://via.ufsc.br/caracteristicas-dos-ecossistemas-de-inovacao/" TargetMode="External"/><Relationship Id="rId2" Type="http://schemas.openxmlformats.org/officeDocument/2006/relationships/hyperlink" Target="https://ventiur.net/ecossistemas-de-inovacao/#:~:text=Ecossistemas%20de%20inova&#231;&#227;o%20s&#227;o%20ambientes,o%20desenvolvimento%20social%20e%20econ&#244;m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rti.org.br/blog/ecossistema-de-inovacao/" TargetMode="External"/><Relationship Id="rId11" Type="http://schemas.openxmlformats.org/officeDocument/2006/relationships/hyperlink" Target="https://www.mundodomarketing.com.br/artigos/dj-castro/38870/ecossistemas-de-inovacao-entenda-por-que-sao-fundamentais-para-o-desenvolvimento-da-sociedade.html" TargetMode="External"/><Relationship Id="rId5" Type="http://schemas.openxmlformats.org/officeDocument/2006/relationships/hyperlink" Target="https://rockcontent.com/br/blog/ecossistema-de-inovacao/" TargetMode="External"/><Relationship Id="rId10" Type="http://schemas.openxmlformats.org/officeDocument/2006/relationships/hyperlink" Target="https://www.saudebusiness.com/ti-e-inovao/ecossistemas-de-inovao-o-que-so-e-quais-suas-vantagens-para-os-negcios-e-universidades" TargetMode="External"/><Relationship Id="rId4" Type="http://schemas.openxmlformats.org/officeDocument/2006/relationships/hyperlink" Target="https://blog.aevo.com.br/o-que-e-ecossistema-de-inovacao/" TargetMode="External"/><Relationship Id="rId9" Type="http://schemas.openxmlformats.org/officeDocument/2006/relationships/hyperlink" Target="https://findeslab.com.br/ecossistemasdeinovaca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Trabalho de sociedade e tecnologia: ecossistemas de inovação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Aluno:</a:t>
            </a:r>
          </a:p>
          <a:p>
            <a:r>
              <a:rPr lang="pt-BR" dirty="0" smtClean="0"/>
              <a:t>Turma:</a:t>
            </a:r>
          </a:p>
          <a:p>
            <a:r>
              <a:rPr lang="pt-BR" dirty="0" smtClean="0"/>
              <a:t>Professor:</a:t>
            </a:r>
          </a:p>
          <a:p>
            <a:r>
              <a:rPr lang="pt-BR" dirty="0" smtClean="0"/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4857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nossa 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nossa cidade possui dois centros o parque tecnológico e o instituto de tecnologia aeroespacial (ITA)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4392488" cy="29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Artigo realizado pela universidade de Harvard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 revista Harvard Business </a:t>
            </a:r>
            <a:r>
              <a:rPr lang="pt-BR" dirty="0" err="1"/>
              <a:t>R</a:t>
            </a:r>
            <a:r>
              <a:rPr lang="pt-BR" dirty="0" err="1" smtClean="0"/>
              <a:t>eview</a:t>
            </a:r>
            <a:r>
              <a:rPr lang="pt-BR" dirty="0" smtClean="0"/>
              <a:t> inseriu diversos conceitos sobre os ecossistemas de inovação e alguns deste pontos serão destacados:</a:t>
            </a:r>
          </a:p>
          <a:p>
            <a:r>
              <a:rPr lang="pt-BR" dirty="0" smtClean="0"/>
              <a:t>Parar de emular o vale do silício</a:t>
            </a:r>
          </a:p>
          <a:p>
            <a:r>
              <a:rPr lang="pt-BR" dirty="0" smtClean="0"/>
              <a:t>Focar em mudanças culturais locais</a:t>
            </a:r>
          </a:p>
          <a:p>
            <a:r>
              <a:rPr lang="pt-BR" dirty="0" smtClean="0"/>
              <a:t>Apoiar o crescimento orgânico</a:t>
            </a:r>
          </a:p>
          <a:p>
            <a:r>
              <a:rPr lang="pt-BR" dirty="0" smtClean="0"/>
              <a:t>Basear a construção do ecossistemas nas potencialidades da região</a:t>
            </a:r>
          </a:p>
          <a:p>
            <a:r>
              <a:rPr lang="pt-BR" dirty="0" smtClean="0"/>
              <a:t>Engajar o setor privado a participar colaborativa mente</a:t>
            </a:r>
          </a:p>
          <a:p>
            <a:r>
              <a:rPr lang="pt-BR" dirty="0" smtClean="0"/>
              <a:t>Reformar marcos legais, burocráticos e regulatórios</a:t>
            </a:r>
          </a:p>
          <a:p>
            <a:r>
              <a:rPr lang="pt-BR" dirty="0" smtClean="0"/>
              <a:t>Mais </a:t>
            </a:r>
            <a:r>
              <a:rPr lang="pt-BR" dirty="0"/>
              <a:t>detalhes aqui</a:t>
            </a:r>
            <a:r>
              <a:rPr lang="pt-BR" dirty="0" smtClean="0"/>
              <a:t>: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wdeep.files.wordpress.com/2015/02/harvard-entrepreneurial-revolution-isenberg-2010.pdf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4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vale do silício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Na década de 1950, um grupo de engenheiros instalou, na Califórnia, a primeira fabrica de microprocessadores que utilizava o silício como matéria-prima. O crescimento econômico e tecnológico foi rápido e a  região logo se tornou conhecido como vale do silício(ou </a:t>
            </a:r>
            <a:r>
              <a:rPr lang="pt-BR" dirty="0" err="1"/>
              <a:t>S</a:t>
            </a:r>
            <a:r>
              <a:rPr lang="pt-BR" dirty="0" err="1" smtClean="0"/>
              <a:t>ilicon</a:t>
            </a:r>
            <a:r>
              <a:rPr lang="pt-BR" dirty="0" smtClean="0"/>
              <a:t> </a:t>
            </a:r>
            <a:r>
              <a:rPr lang="pt-BR" dirty="0"/>
              <a:t>V</a:t>
            </a:r>
            <a:r>
              <a:rPr lang="pt-BR" dirty="0" smtClean="0"/>
              <a:t>alley), sendo apresentada ainda como modelo da vitalidade da livre-iniciativa e do apoio financeiro sem entraves burocráticos para produzir pesquisa criativa e novas iniciativas empresariais.</a:t>
            </a:r>
          </a:p>
          <a:p>
            <a:r>
              <a:rPr lang="pt-BR" dirty="0" smtClean="0"/>
              <a:t>Mas as coisas não são bem assim. O esforço inovador e investidor no vale do silício não teria sido possível sem os importantes contratos do departamento de defasa e da agencia espacial norte americana (</a:t>
            </a:r>
            <a:r>
              <a:rPr lang="pt-BR" dirty="0" err="1" smtClean="0"/>
              <a:t>National</a:t>
            </a:r>
            <a:r>
              <a:rPr lang="pt-BR" dirty="0" smtClean="0"/>
              <a:t> </a:t>
            </a:r>
            <a:r>
              <a:rPr lang="pt-BR" dirty="0" err="1" smtClean="0"/>
              <a:t>Aeronoutics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Space </a:t>
            </a:r>
            <a:r>
              <a:rPr lang="pt-BR" dirty="0" err="1" smtClean="0"/>
              <a:t>Administration</a:t>
            </a:r>
            <a:r>
              <a:rPr lang="pt-BR" dirty="0" smtClean="0"/>
              <a:t>- </a:t>
            </a:r>
            <a:r>
              <a:rPr lang="pt-BR" dirty="0" err="1" smtClean="0"/>
              <a:t>Nasa</a:t>
            </a:r>
            <a:r>
              <a:rPr lang="pt-BR" dirty="0" smtClean="0"/>
              <a:t>). Ou seja, não seria variável sem o apoio para a investigação com fins militares e sem a compra, em  larga escala, de material sofisticado para o exercito e o programa espacial dos Estados Unidos. MODERNA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85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das ideias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ecossistemas de inovação são uma forma de interação entre diversas pessoas de diversos seguimentos para um trabalho conjunto de desenvolver diversos produtos e serviços por meio de troca de experiências e não se preocupando com os lucros ou ataques (concorrer para atacar).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9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de imagens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29703"/>
            <a:ext cx="2143125" cy="21431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4509120"/>
            <a:ext cx="2952750" cy="1543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34228"/>
            <a:ext cx="2628900" cy="1743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2434228"/>
            <a:ext cx="24193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Agradecemos a todos pela atenção deste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4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apêndice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Aceleradoras: são empresas que ajudam empreendedores para conseguir sucesso rápido.</a:t>
            </a:r>
          </a:p>
          <a:p>
            <a:r>
              <a:rPr lang="pt-BR" dirty="0">
                <a:hlinkClick r:id="rId2"/>
              </a:rPr>
              <a:t>https://ventiur.net/o-que-e-uma-aceleradora-de-startups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9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>
                <a:hlinkClick r:id="rId2"/>
              </a:rPr>
              <a:t>https://ventiur.net/ecossistemas-de-inovacao/#:~:text=Ecossistemas%20de%20inovação%20são%20ambientes,o%20desenvolvimento%20social%20e%20econômico</a:t>
            </a:r>
            <a:r>
              <a:rPr lang="pt-BR" dirty="0" smtClean="0"/>
              <a:t>.</a:t>
            </a:r>
          </a:p>
          <a:p>
            <a:r>
              <a:rPr lang="pt-BR" dirty="0">
                <a:hlinkClick r:id="rId3"/>
              </a:rPr>
              <a:t>https://anpei.org.br/o-que-sao-ecossistemas-de-inovacao-e-qual-sua-importancia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https://blog.aevo.com.br/o-que-e-ecossistema-de-inovacao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https://rockcontent.com/br/blog/ecossistema-de-inovacao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https://certi.org.br/blog/ecossistema-de-inovacao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https://via.ufsc.br/caracteristicas-dos-ecossistemas-de-inovacao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r>
              <a:rPr lang="pt-BR" dirty="0">
                <a:hlinkClick r:id="rId8"/>
              </a:rPr>
              <a:t>https://innovationmanagement.se/2014/06/20/o-que-sao-ecossistemas-de-inovacao-e-como-construir-e-usa-los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>
                <a:hlinkClick r:id="rId9"/>
              </a:rPr>
              <a:t>https://findeslab.com.br/ecossistemasdeinovacao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  <a:p>
            <a:r>
              <a:rPr lang="pt-BR" dirty="0">
                <a:hlinkClick r:id="rId10"/>
              </a:rPr>
              <a:t>https://</a:t>
            </a:r>
            <a:r>
              <a:rPr lang="pt-BR" dirty="0" smtClean="0">
                <a:hlinkClick r:id="rId10"/>
              </a:rPr>
              <a:t>www.saudebusiness.com/ti-e-inovao/ecossistemas-de-inovao-o-que-so-e-quais-suas-vantagens-para-os-negcios-e-universidades</a:t>
            </a:r>
            <a:endParaRPr lang="pt-BR" dirty="0" smtClean="0"/>
          </a:p>
          <a:p>
            <a:r>
              <a:rPr lang="pt-BR" dirty="0">
                <a:hlinkClick r:id="rId11"/>
              </a:rPr>
              <a:t>https://</a:t>
            </a:r>
            <a:r>
              <a:rPr lang="pt-BR" dirty="0" smtClean="0">
                <a:hlinkClick r:id="rId11"/>
              </a:rPr>
              <a:t>www.mundodomarketing.com.br/artigos/dj-castro/38870/ecossistemas-de-inovacao-entenda-por-que-sao-fundamentais-para-o-desenvolvimento-da-sociedade.html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86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MODERNA. Enciclopédia do estudante, </a:t>
            </a:r>
            <a:r>
              <a:rPr lang="pt-BR" dirty="0"/>
              <a:t>S</a:t>
            </a:r>
            <a:r>
              <a:rPr lang="pt-BR" dirty="0" smtClean="0"/>
              <a:t>ão Paulo moderna 2008, pagina 48, América: Economia vale do silício.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0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ecossistemas de inovação?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Ecossistemas de inovação são locais por onde reúne a interação humana e a tecnologia para desenvolver algo como soluções a diversos produtos e serviços.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2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termo original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termo ecossistemas vem da biologia por onde reúne diversos elementos bióticos (serres vivos como amimais, bactérias, fungos e plantas) e abióticos (agua, ar fogo, areia, pedra, ferros, mentais e outros) denominado por Arthur George </a:t>
            </a:r>
            <a:r>
              <a:rPr lang="pt-BR" dirty="0" err="1" smtClean="0"/>
              <a:t>Tansley</a:t>
            </a:r>
            <a:r>
              <a:rPr lang="pt-BR" dirty="0" smtClean="0"/>
              <a:t> em 1935 no campo da biologia, onde todos os envolvidos citados acima e os outros vivem em conjunto de harmonia  uns aos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3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Comparação da biologia com a tecnologia: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compara-los os dois campos do conhecimento, as pessoas seriam os seres bióticos e  as instituições envolvidas (universidades, faculdades, empresas governamentais e não governamentais, instituições em geral e outras companhias) seriam abióticos, pois dão uma perfeita harmonia para o cultivo de ideias e soluções presentes sem se preocupar com nada.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 o termo?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foi adaptado por James Moore em 1993 quando o mesmo denominou o uso para o desenvolvimento de forma conjunta de desenvolver e ajudar no negocio bem como o desenvolvimento econômico e social dos mesmos.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6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Quais são as empresas envolvidas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envolvidas as empresas dentro dos ecossistemas de inovação: as aceleradoras, startups, fundos de venture capital, parques tecnológicos, grandes empresas de tecnologia, associações, órgãos públicos (governos) e universidades.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e a atração de talentos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Nestes ecossistemas de inovação, a caça aos talentos começa com a procura de pessoas que tenham interesse e vocação para uma determinada área da empresa, assim as mesmas ao ingressarem no trabalho, aprendem sobre o desenvolvimento de atividades em paralelo com a companhia, bem como o desenvolvimento na vida acadêmica, um belo exemplo e a metodologia ágil, além de servir a troca de experiências uns aos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do assunto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isso existe a harmonia entre as empresas e as universidades como nos programas de estágios e também nos programas de inicio de carreira.</a:t>
            </a:r>
          </a:p>
          <a:p>
            <a:r>
              <a:rPr lang="pt-BR" dirty="0" smtClean="0"/>
              <a:t>Na Fatec e ofertado vagas de estagio nestas empresas (geralmente as instaladas no parque tecnológico) além da integração acadêmica realizado pelo API (aprendizagem por projetos integradores).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1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ecossistemas de inovação: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exemplos a serem discutidos abaixo são:</a:t>
            </a:r>
          </a:p>
          <a:p>
            <a:r>
              <a:rPr lang="pt-BR" dirty="0" smtClean="0"/>
              <a:t>Porto alegre: </a:t>
            </a:r>
            <a:r>
              <a:rPr lang="pt-BR" dirty="0" err="1" smtClean="0"/>
              <a:t>TecnoPuc</a:t>
            </a:r>
            <a:endParaRPr lang="pt-BR" dirty="0" smtClean="0"/>
          </a:p>
          <a:p>
            <a:r>
              <a:rPr lang="pt-BR" dirty="0" smtClean="0"/>
              <a:t>Belo horizonte: San Pedro Valley</a:t>
            </a:r>
          </a:p>
          <a:p>
            <a:r>
              <a:rPr lang="pt-BR" dirty="0" smtClean="0"/>
              <a:t>Florianópolis: Capital da Inovação</a:t>
            </a:r>
          </a:p>
          <a:p>
            <a:r>
              <a:rPr lang="pt-BR" dirty="0" smtClean="0"/>
              <a:t>Santa </a:t>
            </a:r>
            <a:r>
              <a:rPr lang="pt-BR" dirty="0"/>
              <a:t>R</a:t>
            </a:r>
            <a:r>
              <a:rPr lang="pt-BR" dirty="0" smtClean="0"/>
              <a:t>ita do Sapucaí(MG): Vale da Eletrônica</a:t>
            </a:r>
          </a:p>
          <a:p>
            <a:r>
              <a:rPr lang="pt-BR" dirty="0" smtClean="0"/>
              <a:t>Campinas: Fundação UNICAMP</a:t>
            </a:r>
          </a:p>
          <a:p>
            <a:r>
              <a:rPr lang="pt-BR" dirty="0" smtClean="0"/>
              <a:t>Recife: Porto </a:t>
            </a:r>
            <a:r>
              <a:rPr lang="pt-BR" dirty="0"/>
              <a:t>D</a:t>
            </a:r>
            <a:r>
              <a:rPr lang="pt-BR" dirty="0" smtClean="0"/>
              <a:t>igital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5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167</TotalTime>
  <Words>852</Words>
  <Application>Microsoft Office PowerPoint</Application>
  <PresentationFormat>Apresentação na tela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Austin</vt:lpstr>
      <vt:lpstr>Trabalho de sociedade e tecnologia: ecossistemas de inovação</vt:lpstr>
      <vt:lpstr>O que são ecossistemas de inovação?</vt:lpstr>
      <vt:lpstr>O termo original</vt:lpstr>
      <vt:lpstr>Comparação da biologia com a tecnologia:</vt:lpstr>
      <vt:lpstr>Como surgiu o termo?</vt:lpstr>
      <vt:lpstr>Quais são as empresas envolvidas</vt:lpstr>
      <vt:lpstr>Como e a atração de talentos</vt:lpstr>
      <vt:lpstr>Continuação do assunto</vt:lpstr>
      <vt:lpstr>Exemplos de ecossistemas de inovação:</vt:lpstr>
      <vt:lpstr>A nossa cidade</vt:lpstr>
      <vt:lpstr>Artigo realizado pela universidade de Harvard</vt:lpstr>
      <vt:lpstr>O vale do silício</vt:lpstr>
      <vt:lpstr>Conclusão das ideias</vt:lpstr>
      <vt:lpstr>Galeria de imagens</vt:lpstr>
      <vt:lpstr>Considerações finais</vt:lpstr>
      <vt:lpstr>apêndice</vt:lpstr>
      <vt:lpstr>Referencias bibliográficas</vt:lpstr>
      <vt:lpstr>Referencias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sociedade e tecnologia: ecossistemas de inovação</dc:title>
  <dc:creator>User</dc:creator>
  <cp:lastModifiedBy>User</cp:lastModifiedBy>
  <cp:revision>13</cp:revision>
  <dcterms:created xsi:type="dcterms:W3CDTF">2021-03-30T19:11:55Z</dcterms:created>
  <dcterms:modified xsi:type="dcterms:W3CDTF">2021-03-31T11:41:22Z</dcterms:modified>
</cp:coreProperties>
</file>