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63" r:id="rId9"/>
    <p:sldId id="258" r:id="rId10"/>
    <p:sldId id="266" r:id="rId11"/>
    <p:sldId id="267" r:id="rId12"/>
    <p:sldId id="268" r:id="rId13"/>
    <p:sldId id="259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E86EFBA-9FEB-4092-BA2E-24BFFF0B1EA7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027A290-1B73-476A-9ED7-098FC829523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mus.com.br/blog-industrial/canva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de sociedade e tecnologia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C</a:t>
            </a:r>
            <a:r>
              <a:rPr lang="pt-BR" dirty="0" err="1" smtClean="0"/>
              <a:t>anvas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51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1 bloco: o publico alvo que a empresa ira atingir</a:t>
            </a:r>
          </a:p>
          <a:p>
            <a:r>
              <a:rPr lang="pt-BR" dirty="0" smtClean="0"/>
              <a:t>2 bloco: a entrega a estes clientes </a:t>
            </a:r>
          </a:p>
          <a:p>
            <a:r>
              <a:rPr lang="pt-BR" dirty="0" smtClean="0"/>
              <a:t>3 bloco: qual e o modelo de entrega ao seus clientes</a:t>
            </a:r>
          </a:p>
          <a:p>
            <a:r>
              <a:rPr lang="pt-BR" dirty="0" smtClean="0"/>
              <a:t>4 bloco: fazer um relacionando que transforma em um cliente fiel ao seu negocio</a:t>
            </a:r>
          </a:p>
          <a:p>
            <a:r>
              <a:rPr lang="pt-BR" dirty="0" smtClean="0"/>
              <a:t>5 bloco: o custo e as formas de pagamento do produto/serviço oferecido</a:t>
            </a:r>
          </a:p>
          <a:p>
            <a:r>
              <a:rPr lang="pt-BR" dirty="0" smtClean="0"/>
              <a:t>6 bloco: há quatro recursos, o físico, o intelectual, o humano e o financeiro.</a:t>
            </a:r>
          </a:p>
          <a:p>
            <a:r>
              <a:rPr lang="pt-BR" dirty="0" smtClean="0"/>
              <a:t>7 bloco: quais são as tarefas mais importantes do trabalho</a:t>
            </a:r>
          </a:p>
          <a:p>
            <a:r>
              <a:rPr lang="pt-BR" dirty="0" smtClean="0"/>
              <a:t>8 bloco: quem seroa seus parceiros neste negocio.</a:t>
            </a:r>
          </a:p>
          <a:p>
            <a:r>
              <a:rPr lang="pt-BR" dirty="0" smtClean="0"/>
              <a:t>9 bloco: os custos de entrega aos seus valores.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535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revisão e necessário ver e rever todos os conceitos inseridos no painel e se tudo estiver de acordo com o proposito, além disso há também a questão de se tudo isso e necessário ou não.</a:t>
            </a:r>
          </a:p>
          <a:p>
            <a:r>
              <a:rPr lang="pt-BR" dirty="0" smtClean="0"/>
              <a:t>E nesta parte onde as ideias mais criativas aparecem em seu trabalho.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70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Geralmente quem utiliza esse serviço acaba usando um quadro grande para inserir os seus negócios.</a:t>
            </a:r>
          </a:p>
          <a:p>
            <a:r>
              <a:rPr lang="pt-BR" dirty="0" smtClean="0"/>
              <a:t>Mesmo que seu projeto esteja parcialmente concluído pode aplicar a utilização deste conceito</a:t>
            </a:r>
          </a:p>
          <a:p>
            <a:r>
              <a:rPr lang="pt-BR" dirty="0" smtClean="0"/>
              <a:t>Sempre ira se atualizar, por isso o painel deve esta alinhado com as mudanças propostas e com as atividades que estejam ocorrendo, assim fique de olho nas mudanças que virão ao longo do tempo (do início ao fim do trabalho).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28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https://www.nomus.com.br/blog-industrial/canvas/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10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Agradeço a todos pelo trabalho!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11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Canvas</a:t>
            </a:r>
            <a:r>
              <a:rPr lang="pt-BR" dirty="0" smtClean="0"/>
              <a:t> ou </a:t>
            </a:r>
            <a:r>
              <a:rPr lang="pt-BR" dirty="0" err="1" smtClean="0"/>
              <a:t>buisiness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canvas</a:t>
            </a:r>
            <a:r>
              <a:rPr lang="pt-BR" dirty="0" smtClean="0"/>
              <a:t> e uma ferramenta visual para ajudar e organizar ideias de um negocio fácil de consultar e atualizar.</a:t>
            </a:r>
          </a:p>
          <a:p>
            <a:r>
              <a:rPr lang="pt-BR" dirty="0" smtClean="0"/>
              <a:t>A forma mais tradicional e pelo plano de negócios, como deve ser o futuro do mesmo e o que e desejável de sucesso, e a palavra representa tudo isso como um modelo de planejamento para a sua empresa, como abrir uma nova companhia ou um setor da própria empresa.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 </a:t>
            </a:r>
            <a:r>
              <a:rPr lang="pt-BR" dirty="0" err="1"/>
              <a:t>C</a:t>
            </a:r>
            <a:r>
              <a:rPr lang="pt-BR" dirty="0" err="1" smtClean="0"/>
              <a:t>anvas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14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264348" cy="54046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exemplos de </a:t>
            </a:r>
            <a:r>
              <a:rPr lang="pt-BR" dirty="0" err="1" smtClean="0"/>
              <a:t>canvas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24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3233"/>
            <a:ext cx="8172401" cy="542698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14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utilizado por industrias para a produção de um determinado modelo de produto, em modificar produtos, atrair mais públicos alvos e ter uma visão geral de tudo, e utilizado tanto por industrias novas e tanto pelas empresas tradicionais de muitos anos antes.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 utilizado?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0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Fornecer uma visão ampla e clara dos objetivos a serem propostos, e uma guia ao gestor de conseguir entregar produtos de maior valor aos clientes com competitividade, sem ela pode dificultar o acesso a criação de novos produtos bem como a entrada de novos mercados.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importante para...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68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Canvas</a:t>
            </a:r>
            <a:r>
              <a:rPr lang="pt-BR" dirty="0" smtClean="0"/>
              <a:t> e constituído por nove blocos e duas partes, o lado direito e a parte mais emocional e subjetiva do negocio, bem como a proposta de valor e de relacionamento com os clientes.</a:t>
            </a:r>
          </a:p>
          <a:p>
            <a:r>
              <a:rPr lang="pt-BR" dirty="0" smtClean="0"/>
              <a:t>Já o lado esquerdo e é o racional do negocio, ou operacionalização do mesmo.</a:t>
            </a:r>
          </a:p>
          <a:p>
            <a:r>
              <a:rPr lang="pt-BR" dirty="0" smtClean="0"/>
              <a:t>Veja o exemplo a seguir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modelo e constituído por...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045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2857500" cy="16002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exemplos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47823"/>
            <a:ext cx="2676525" cy="1704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2976"/>
            <a:ext cx="2543175" cy="1800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66" y="3717032"/>
            <a:ext cx="2847975" cy="1600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45" y="3429000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 constituído por nove blocos ao todo</a:t>
            </a:r>
          </a:p>
          <a:p>
            <a:r>
              <a:rPr lang="pt-BR" dirty="0" smtClean="0"/>
              <a:t>1: seguimento de clientes</a:t>
            </a:r>
          </a:p>
          <a:p>
            <a:r>
              <a:rPr lang="pt-BR" dirty="0" smtClean="0"/>
              <a:t>2: proposta de valor</a:t>
            </a:r>
          </a:p>
          <a:p>
            <a:r>
              <a:rPr lang="pt-BR" dirty="0" smtClean="0"/>
              <a:t>3: canais</a:t>
            </a:r>
          </a:p>
          <a:p>
            <a:r>
              <a:rPr lang="pt-BR" dirty="0" smtClean="0"/>
              <a:t>4: relacionamento co</a:t>
            </a:r>
            <a:r>
              <a:rPr lang="pt-BR" dirty="0" smtClean="0"/>
              <a:t>m os clientes</a:t>
            </a:r>
            <a:endParaRPr lang="pt-BR" dirty="0" smtClean="0"/>
          </a:p>
          <a:p>
            <a:r>
              <a:rPr lang="pt-BR" dirty="0" smtClean="0"/>
              <a:t>5: fluxo de receita</a:t>
            </a:r>
          </a:p>
          <a:p>
            <a:r>
              <a:rPr lang="pt-BR" dirty="0" smtClean="0"/>
              <a:t>6: recursos principais</a:t>
            </a:r>
          </a:p>
          <a:p>
            <a:r>
              <a:rPr lang="pt-BR" dirty="0" smtClean="0"/>
              <a:t>7: atividades principais</a:t>
            </a:r>
          </a:p>
          <a:p>
            <a:r>
              <a:rPr lang="pt-BR" dirty="0" smtClean="0"/>
              <a:t>8: parcerias principais</a:t>
            </a:r>
          </a:p>
          <a:p>
            <a:r>
              <a:rPr lang="pt-BR" dirty="0" smtClean="0"/>
              <a:t>9: estrutura de custos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do painel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63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76</TotalTime>
  <Words>564</Words>
  <Application>Microsoft Office PowerPoint</Application>
  <PresentationFormat>Apresentação na tela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Forma de Onda</vt:lpstr>
      <vt:lpstr>Trabalho de sociedade e tecnologia</vt:lpstr>
      <vt:lpstr>O que e Canvas?</vt:lpstr>
      <vt:lpstr>Alguns exemplos de canvas</vt:lpstr>
      <vt:lpstr>outro exemplo</vt:lpstr>
      <vt:lpstr>Como e utilizado?</vt:lpstr>
      <vt:lpstr>E importante para...</vt:lpstr>
      <vt:lpstr>O modelo e constituído por...</vt:lpstr>
      <vt:lpstr>Novos exemplos</vt:lpstr>
      <vt:lpstr>Blocos do painel</vt:lpstr>
      <vt:lpstr>Em detalhes</vt:lpstr>
      <vt:lpstr>Revisão </vt:lpstr>
      <vt:lpstr>Dicas </vt:lpstr>
      <vt:lpstr>Referencias bibliográficas</vt:lpstr>
      <vt:lpstr>Considerações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8</cp:revision>
  <dcterms:created xsi:type="dcterms:W3CDTF">2021-04-14T09:59:20Z</dcterms:created>
  <dcterms:modified xsi:type="dcterms:W3CDTF">2021-04-24T13:02:10Z</dcterms:modified>
</cp:coreProperties>
</file>